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617" r:id="rId4"/>
    <p:sldId id="618" r:id="rId5"/>
    <p:sldId id="598" r:id="rId6"/>
    <p:sldId id="599" r:id="rId7"/>
    <p:sldId id="600" r:id="rId8"/>
    <p:sldId id="601" r:id="rId9"/>
    <p:sldId id="602" r:id="rId10"/>
    <p:sldId id="603" r:id="rId11"/>
    <p:sldId id="629" r:id="rId12"/>
    <p:sldId id="650" r:id="rId13"/>
    <p:sldId id="630" r:id="rId14"/>
    <p:sldId id="631" r:id="rId15"/>
    <p:sldId id="604" r:id="rId16"/>
    <p:sldId id="605" r:id="rId17"/>
    <p:sldId id="606" r:id="rId18"/>
    <p:sldId id="607" r:id="rId19"/>
    <p:sldId id="634" r:id="rId20"/>
    <p:sldId id="608" r:id="rId21"/>
    <p:sldId id="609" r:id="rId22"/>
    <p:sldId id="610" r:id="rId23"/>
    <p:sldId id="611" r:id="rId24"/>
    <p:sldId id="623" r:id="rId25"/>
    <p:sldId id="659" r:id="rId26"/>
    <p:sldId id="660" r:id="rId27"/>
    <p:sldId id="624" r:id="rId28"/>
    <p:sldId id="635" r:id="rId29"/>
    <p:sldId id="636" r:id="rId30"/>
    <p:sldId id="637" r:id="rId31"/>
    <p:sldId id="612" r:id="rId32"/>
    <p:sldId id="613" r:id="rId33"/>
    <p:sldId id="615" r:id="rId34"/>
    <p:sldId id="651" r:id="rId35"/>
    <p:sldId id="621" r:id="rId36"/>
    <p:sldId id="638" r:id="rId37"/>
    <p:sldId id="639" r:id="rId38"/>
    <p:sldId id="642" r:id="rId39"/>
    <p:sldId id="654" r:id="rId40"/>
    <p:sldId id="656" r:id="rId41"/>
    <p:sldId id="655" r:id="rId42"/>
    <p:sldId id="657" r:id="rId43"/>
    <p:sldId id="658" r:id="rId44"/>
    <p:sldId id="643" r:id="rId45"/>
    <p:sldId id="645" r:id="rId46"/>
    <p:sldId id="640" r:id="rId47"/>
    <p:sldId id="646" r:id="rId48"/>
    <p:sldId id="647" r:id="rId49"/>
    <p:sldId id="648" r:id="rId50"/>
    <p:sldId id="641" r:id="rId51"/>
  </p:sldIdLst>
  <p:sldSz cx="9144000" cy="6858000" type="screen4x3"/>
  <p:notesSz cx="6858000" cy="9144000"/>
  <p:custDataLst>
    <p:tags r:id="rId55"/>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3300"/>
    <a:srgbClr val="FF9999"/>
    <a:srgbClr val="66FFFF"/>
    <a:srgbClr val="FFFF99"/>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741"/>
    <p:restoredTop sz="94660"/>
  </p:normalViewPr>
  <p:slideViewPr>
    <p:cSldViewPr showGuides="1">
      <p:cViewPr varScale="1">
        <p:scale>
          <a:sx n="55" d="100"/>
          <a:sy n="55" d="100"/>
        </p:scale>
        <p:origin x="-1109" y="-86"/>
      </p:cViewPr>
      <p:guideLst>
        <p:guide orient="horz" pos="218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5" Type="http://schemas.openxmlformats.org/officeDocument/2006/relationships/tags" Target="tags/tag419.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3" Type="http://schemas.openxmlformats.org/officeDocument/2006/relationships/tags" Target="../tags/tag142.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95483" y="5"/>
            <a:ext cx="9322027" cy="2108195"/>
            <a:chOff x="-127311" y="5"/>
            <a:chExt cx="12429370" cy="2108195"/>
          </a:xfrm>
        </p:grpSpPr>
        <p:sp>
          <p:nvSpPr>
            <p:cNvPr id="8" name="任意多边形: 形状 7"/>
            <p:cNvSpPr/>
            <p:nvPr>
              <p:custDataLst>
                <p:tags r:id="rId3"/>
              </p:custDataLst>
            </p:nvPr>
          </p:nvSpPr>
          <p:spPr>
            <a:xfrm rot="4971377">
              <a:off x="5633770" y="-4560088"/>
              <a:ext cx="907207" cy="12429370"/>
            </a:xfrm>
            <a:custGeom>
              <a:avLst/>
              <a:gdLst>
                <a:gd name="connsiteX0" fmla="*/ 0 w 1132861"/>
                <a:gd name="connsiteY0" fmla="*/ 0 h 12429370"/>
                <a:gd name="connsiteX1" fmla="*/ 421422 w 1132861"/>
                <a:gd name="connsiteY1" fmla="*/ 52817 h 12429370"/>
                <a:gd name="connsiteX2" fmla="*/ 1132861 w 1132861"/>
                <a:gd name="connsiteY2" fmla="*/ 12429370 h 12429370"/>
                <a:gd name="connsiteX3" fmla="*/ 0 w 1132861"/>
                <a:gd name="connsiteY3" fmla="*/ 12287388 h 12429370"/>
              </a:gdLst>
              <a:ahLst/>
              <a:cxnLst>
                <a:cxn ang="0">
                  <a:pos x="connsiteX0" y="connsiteY0"/>
                </a:cxn>
                <a:cxn ang="0">
                  <a:pos x="connsiteX1" y="connsiteY1"/>
                </a:cxn>
                <a:cxn ang="0">
                  <a:pos x="connsiteX2" y="connsiteY2"/>
                </a:cxn>
                <a:cxn ang="0">
                  <a:pos x="connsiteX3" y="connsiteY3"/>
                </a:cxn>
              </a:cxnLst>
              <a:rect l="l" t="t" r="r" b="b"/>
              <a:pathLst>
                <a:path w="1132861" h="12429370">
                  <a:moveTo>
                    <a:pt x="0" y="0"/>
                  </a:moveTo>
                  <a:lnTo>
                    <a:pt x="421422" y="52817"/>
                  </a:lnTo>
                  <a:lnTo>
                    <a:pt x="1132861" y="12429370"/>
                  </a:lnTo>
                  <a:lnTo>
                    <a:pt x="0" y="1228738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任意多边形: 形状 8"/>
            <p:cNvSpPr/>
            <p:nvPr>
              <p:custDataLst>
                <p:tags r:id="rId4"/>
              </p:custDataLst>
            </p:nvPr>
          </p:nvSpPr>
          <p:spPr>
            <a:xfrm rot="5400000">
              <a:off x="5215200" y="-5215203"/>
              <a:ext cx="1761592" cy="12192007"/>
            </a:xfrm>
            <a:custGeom>
              <a:avLst/>
              <a:gdLst>
                <a:gd name="connsiteX0" fmla="*/ 0 w 1930397"/>
                <a:gd name="connsiteY0" fmla="*/ 12192007 h 12192007"/>
                <a:gd name="connsiteX1" fmla="*/ 0 w 1930397"/>
                <a:gd name="connsiteY1" fmla="*/ 0 h 12192007"/>
                <a:gd name="connsiteX2" fmla="*/ 758239 w 1930397"/>
                <a:gd name="connsiteY2" fmla="*/ 0 h 12192007"/>
                <a:gd name="connsiteX3" fmla="*/ 1930397 w 1930397"/>
                <a:gd name="connsiteY3" fmla="*/ 12192007 h 12192007"/>
              </a:gdLst>
              <a:ahLst/>
              <a:cxnLst>
                <a:cxn ang="0">
                  <a:pos x="connsiteX0" y="connsiteY0"/>
                </a:cxn>
                <a:cxn ang="0">
                  <a:pos x="connsiteX1" y="connsiteY1"/>
                </a:cxn>
                <a:cxn ang="0">
                  <a:pos x="connsiteX2" y="connsiteY2"/>
                </a:cxn>
                <a:cxn ang="0">
                  <a:pos x="connsiteX3" y="connsiteY3"/>
                </a:cxn>
              </a:cxnLst>
              <a:rect l="l" t="t" r="r" b="b"/>
              <a:pathLst>
                <a:path w="1930397" h="12192007">
                  <a:moveTo>
                    <a:pt x="0" y="12192007"/>
                  </a:moveTo>
                  <a:lnTo>
                    <a:pt x="0" y="0"/>
                  </a:lnTo>
                  <a:lnTo>
                    <a:pt x="758239" y="0"/>
                  </a:lnTo>
                  <a:lnTo>
                    <a:pt x="1930397" y="1219200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任意多边形: 形状 9"/>
            <p:cNvSpPr/>
            <p:nvPr>
              <p:custDataLst>
                <p:tags r:id="rId5"/>
              </p:custDataLst>
            </p:nvPr>
          </p:nvSpPr>
          <p:spPr>
            <a:xfrm rot="5107084">
              <a:off x="4552342" y="-3275210"/>
              <a:ext cx="536239" cy="9742831"/>
            </a:xfrm>
            <a:custGeom>
              <a:avLst/>
              <a:gdLst>
                <a:gd name="connsiteX0" fmla="*/ 0 w 587624"/>
                <a:gd name="connsiteY0" fmla="*/ 0 h 9742831"/>
                <a:gd name="connsiteX1" fmla="*/ 587624 w 587624"/>
                <a:gd name="connsiteY1" fmla="*/ 9742831 h 9742831"/>
                <a:gd name="connsiteX2" fmla="*/ 0 w 587624"/>
                <a:gd name="connsiteY2" fmla="*/ 9685968 h 9742831"/>
              </a:gdLst>
              <a:ahLst/>
              <a:cxnLst>
                <a:cxn ang="0">
                  <a:pos x="connsiteX0" y="connsiteY0"/>
                </a:cxn>
                <a:cxn ang="0">
                  <a:pos x="connsiteX1" y="connsiteY1"/>
                </a:cxn>
                <a:cxn ang="0">
                  <a:pos x="connsiteX2" y="connsiteY2"/>
                </a:cxn>
              </a:cxnLst>
              <a:rect l="l" t="t" r="r" b="b"/>
              <a:pathLst>
                <a:path w="587624" h="9742831">
                  <a:moveTo>
                    <a:pt x="0" y="0"/>
                  </a:moveTo>
                  <a:lnTo>
                    <a:pt x="587624" y="9742831"/>
                  </a:lnTo>
                  <a:lnTo>
                    <a:pt x="0" y="968596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任意多边形: 形状 10"/>
            <p:cNvSpPr/>
            <p:nvPr>
              <p:custDataLst>
                <p:tags r:id="rId6"/>
              </p:custDataLst>
            </p:nvPr>
          </p:nvSpPr>
          <p:spPr>
            <a:xfrm rot="15897560">
              <a:off x="9001004" y="-1390393"/>
              <a:ext cx="846410" cy="5663579"/>
            </a:xfrm>
            <a:custGeom>
              <a:avLst/>
              <a:gdLst>
                <a:gd name="connsiteX0" fmla="*/ 927517 w 927517"/>
                <a:gd name="connsiteY0" fmla="*/ 5663579 h 5663579"/>
                <a:gd name="connsiteX1" fmla="*/ 0 w 927517"/>
                <a:gd name="connsiteY1" fmla="*/ 5577535 h 5663579"/>
                <a:gd name="connsiteX2" fmla="*/ 419317 w 927517"/>
                <a:gd name="connsiteY2" fmla="*/ 0 h 5663579"/>
              </a:gdLst>
              <a:ahLst/>
              <a:cxnLst>
                <a:cxn ang="0">
                  <a:pos x="connsiteX0" y="connsiteY0"/>
                </a:cxn>
                <a:cxn ang="0">
                  <a:pos x="connsiteX1" y="connsiteY1"/>
                </a:cxn>
                <a:cxn ang="0">
                  <a:pos x="connsiteX2" y="connsiteY2"/>
                </a:cxn>
              </a:cxnLst>
              <a:rect l="l" t="t" r="r" b="b"/>
              <a:pathLst>
                <a:path w="927517" h="5663579">
                  <a:moveTo>
                    <a:pt x="927517" y="5663579"/>
                  </a:moveTo>
                  <a:lnTo>
                    <a:pt x="0" y="5577535"/>
                  </a:lnTo>
                  <a:lnTo>
                    <a:pt x="419317"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2" name="等腰三角形 11"/>
          <p:cNvSpPr/>
          <p:nvPr userDrawn="1">
            <p:custDataLst>
              <p:tags r:id="rId7"/>
            </p:custDataLst>
          </p:nvPr>
        </p:nvSpPr>
        <p:spPr>
          <a:xfrm rot="16200000">
            <a:off x="5744924" y="3458922"/>
            <a:ext cx="997432" cy="5800725"/>
          </a:xfrm>
          <a:prstGeom prst="triangle">
            <a:avLst>
              <a:gd name="adj"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ctrTitle" hasCustomPrompt="1"/>
            <p:custDataLst>
              <p:tags r:id="rId8"/>
            </p:custDataLst>
          </p:nvPr>
        </p:nvSpPr>
        <p:spPr>
          <a:xfrm>
            <a:off x="2047739" y="2842611"/>
            <a:ext cx="5338159" cy="838901"/>
          </a:xfrm>
        </p:spPr>
        <p:txBody>
          <a:bodyPr lIns="90000" tIns="46800" rIns="90000" bIns="46800" anchor="b" anchorCtr="0">
            <a:normAutofit/>
          </a:bodyPr>
          <a:lstStyle>
            <a:lvl1pPr algn="ctr">
              <a:defRPr sz="4950" spc="600" baseline="0">
                <a:solidFill>
                  <a:schemeClr val="tx1">
                    <a:lumMod val="85000"/>
                    <a:lumOff val="15000"/>
                  </a:schemeClr>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9"/>
            </p:custDataLst>
          </p:nvPr>
        </p:nvSpPr>
        <p:spPr>
          <a:xfrm>
            <a:off x="2047739" y="3971224"/>
            <a:ext cx="5338159" cy="507239"/>
          </a:xfrm>
        </p:spPr>
        <p:txBody>
          <a:bodyPr lIns="90000" tIns="46800" rIns="90000" bIns="46800" anchor="t">
            <a:normAutofit/>
          </a:bodyPr>
          <a:lstStyle>
            <a:lvl1pPr marL="0" indent="0" algn="ctr" eaLnBrk="1" fontAlgn="auto" latinLnBrk="0" hangingPunct="1">
              <a:lnSpc>
                <a:spcPct val="100000"/>
              </a:lnSpc>
              <a:buNone/>
              <a:defRPr sz="2100" u="none" strike="noStrike" kern="1200" cap="none" spc="200" normalizeH="0" baseline="0">
                <a:solidFill>
                  <a:schemeClr val="tx1">
                    <a:lumMod val="85000"/>
                    <a:lumOff val="1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0"/>
            </p:custDataLst>
          </p:nvPr>
        </p:nvSpPr>
        <p:spPr>
          <a:xfrm>
            <a:off x="322307" y="6349833"/>
            <a:ext cx="2700000" cy="316800"/>
          </a:xfrm>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a:xfrm>
            <a:off x="2592000" y="6349833"/>
            <a:ext cx="3960000" cy="316800"/>
          </a:xfrm>
        </p:spPr>
        <p:txBody>
          <a:bodyPr/>
          <a:lstStyle/>
          <a:p>
            <a:endParaRPr lang="zh-CN" altLang="en-US" dirty="0"/>
          </a:p>
        </p:txBody>
      </p:sp>
      <p:sp>
        <p:nvSpPr>
          <p:cNvPr id="18" name="灯片编号占位符 17"/>
          <p:cNvSpPr>
            <a:spLocks noGrp="1"/>
          </p:cNvSpPr>
          <p:nvPr>
            <p:ph type="sldNum" sz="quarter" idx="12"/>
            <p:custDataLst>
              <p:tags r:id="rId12"/>
            </p:custDataLst>
          </p:nvPr>
        </p:nvSpPr>
        <p:spPr>
          <a:xfrm>
            <a:off x="6120450" y="6349833"/>
            <a:ext cx="2700000" cy="316800"/>
          </a:xfrm>
        </p:spPr>
        <p:txBody>
          <a:bodyPr/>
          <a:lstStyle/>
          <a:p>
            <a:fld id="{49AE70B2-8BF9-45C0-BB95-33D1B9D3A854}" type="slidenum">
              <a:rPr lang="zh-CN" altLang="en-US" smtClean="0"/>
            </a:fld>
            <a:endParaRPr lang="zh-CN" altLang="en-US" dirty="0"/>
          </a:p>
        </p:txBody>
      </p:sp>
      <p:sp>
        <p:nvSpPr>
          <p:cNvPr id="5" name="文本占位符 4"/>
          <p:cNvSpPr>
            <a:spLocks noGrp="1"/>
          </p:cNvSpPr>
          <p:nvPr>
            <p:ph type="body" sz="quarter" idx="13" hasCustomPrompt="1"/>
            <p:custDataLst>
              <p:tags r:id="rId13"/>
            </p:custDataLst>
          </p:nvPr>
        </p:nvSpPr>
        <p:spPr>
          <a:xfrm>
            <a:off x="2722907" y="4733589"/>
            <a:ext cx="1892347" cy="309620"/>
          </a:xfrm>
        </p:spPr>
        <p:txBody>
          <a:bodyPr lIns="90000" tIns="46800" rIns="90000" bIns="46800" anchor="ctr" anchorCtr="0">
            <a:normAutofit/>
          </a:bodyPr>
          <a:lstStyle>
            <a:lvl1pPr marL="0" indent="0" algn="r">
              <a:lnSpc>
                <a:spcPct val="100000"/>
              </a:lnSpc>
              <a:buNone/>
              <a:defRPr sz="1350">
                <a:solidFill>
                  <a:schemeClr val="tx1">
                    <a:lumMod val="85000"/>
                    <a:lumOff val="15000"/>
                  </a:schemeClr>
                </a:solidFill>
              </a:defRPr>
            </a:lvl1pPr>
          </a:lstStyle>
          <a:p>
            <a:pPr lvl="0"/>
            <a:r>
              <a:rPr lang="zh-CN" altLang="en-US" dirty="0"/>
              <a:t>编辑文本</a:t>
            </a:r>
            <a:endParaRPr lang="zh-CN" altLang="en-US" dirty="0"/>
          </a:p>
        </p:txBody>
      </p:sp>
      <p:sp>
        <p:nvSpPr>
          <p:cNvPr id="13" name="文本占位符 12"/>
          <p:cNvSpPr>
            <a:spLocks noGrp="1"/>
          </p:cNvSpPr>
          <p:nvPr>
            <p:ph type="body" sz="quarter" idx="14" hasCustomPrompt="1"/>
            <p:custDataLst>
              <p:tags r:id="rId14"/>
            </p:custDataLst>
          </p:nvPr>
        </p:nvSpPr>
        <p:spPr>
          <a:xfrm>
            <a:off x="4801641" y="4733589"/>
            <a:ext cx="1892345" cy="309620"/>
          </a:xfrm>
        </p:spPr>
        <p:txBody>
          <a:bodyPr lIns="90000" tIns="46800" rIns="90000" bIns="46800" anchor="ctr" anchorCtr="0">
            <a:normAutofit/>
          </a:bodyPr>
          <a:lstStyle>
            <a:lvl1pPr marL="0" indent="0" algn="l">
              <a:lnSpc>
                <a:spcPct val="100000"/>
              </a:lnSpc>
              <a:buNone/>
              <a:defRPr sz="1350">
                <a:solidFill>
                  <a:schemeClr val="tx1">
                    <a:lumMod val="85000"/>
                    <a:lumOff val="15000"/>
                  </a:schemeClr>
                </a:solidFill>
              </a:defRPr>
            </a:lvl1pPr>
          </a:lstStyle>
          <a:p>
            <a:pPr lvl="0"/>
            <a:r>
              <a:rPr lang="zh-CN" altLang="en-US" dirty="0"/>
              <a:t>编辑文本</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1" y="498479"/>
            <a:ext cx="8139178" cy="331473"/>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502411" y="1626121"/>
            <a:ext cx="8139178" cy="4041680"/>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a:xfrm>
            <a:off x="322307" y="6349833"/>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2592000" y="6349833"/>
            <a:ext cx="3960000" cy="316800"/>
          </a:xfrm>
        </p:spPr>
        <p:txBody>
          <a:bodyPr/>
          <a:lstStyle/>
          <a:p>
            <a:endParaRPr lang="zh-CN" altLang="en-US"/>
          </a:p>
        </p:txBody>
      </p:sp>
      <p:sp>
        <p:nvSpPr>
          <p:cNvPr id="6" name="灯片编号占位符 5"/>
          <p:cNvSpPr>
            <a:spLocks noGrp="1"/>
          </p:cNvSpPr>
          <p:nvPr>
            <p:ph type="sldNum" sz="quarter" idx="12"/>
            <p:custDataLst>
              <p:tags r:id="rId6"/>
            </p:custDataLst>
          </p:nvPr>
        </p:nvSpPr>
        <p:spPr>
          <a:xfrm>
            <a:off x="6120450" y="6349833"/>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3001198" y="5613400"/>
            <a:ext cx="6142802" cy="1244600"/>
            <a:chOff x="4001597" y="5613400"/>
            <a:chExt cx="8190403" cy="1244600"/>
          </a:xfrm>
        </p:grpSpPr>
        <p:sp>
          <p:nvSpPr>
            <p:cNvPr id="8" name="任意多边形: 形状 7"/>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dirty="0"/>
            </a:p>
          </p:txBody>
        </p:sp>
        <p:sp>
          <p:nvSpPr>
            <p:cNvPr id="9" name="等腰三角形 8"/>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a:p>
          </p:txBody>
        </p:sp>
      </p:grpSp>
      <p:grpSp>
        <p:nvGrpSpPr>
          <p:cNvPr id="10" name="组合 9"/>
          <p:cNvGrpSpPr/>
          <p:nvPr userDrawn="1">
            <p:custDataLst>
              <p:tags r:id="rId5"/>
            </p:custDataLst>
          </p:nvPr>
        </p:nvGrpSpPr>
        <p:grpSpPr>
          <a:xfrm>
            <a:off x="3890252" y="2465874"/>
            <a:ext cx="427628" cy="530915"/>
            <a:chOff x="10608342" y="5053054"/>
            <a:chExt cx="1583658" cy="1966165"/>
          </a:xfrm>
        </p:grpSpPr>
        <p:sp>
          <p:nvSpPr>
            <p:cNvPr id="11" name="任意多边形: 形状 10"/>
            <p:cNvSpPr/>
            <p:nvPr>
              <p:custDataLst>
                <p:tags r:id="rId6"/>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a:p>
          </p:txBody>
        </p:sp>
        <p:sp>
          <p:nvSpPr>
            <p:cNvPr id="12" name="等腰三角形 11"/>
            <p:cNvSpPr/>
            <p:nvPr>
              <p:custDataLst>
                <p:tags r:id="rId7"/>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a:p>
          </p:txBody>
        </p:sp>
      </p:grpSp>
      <p:grpSp>
        <p:nvGrpSpPr>
          <p:cNvPr id="14" name="组合 13"/>
          <p:cNvGrpSpPr/>
          <p:nvPr userDrawn="1">
            <p:custDataLst>
              <p:tags r:id="rId8"/>
            </p:custDataLst>
          </p:nvPr>
        </p:nvGrpSpPr>
        <p:grpSpPr>
          <a:xfrm rot="10800000">
            <a:off x="-1" y="0"/>
            <a:ext cx="9144000" cy="1244600"/>
            <a:chOff x="4001597" y="5613400"/>
            <a:chExt cx="8190403" cy="1244600"/>
          </a:xfrm>
        </p:grpSpPr>
        <p:sp>
          <p:nvSpPr>
            <p:cNvPr id="15" name="任意多边形: 形状 14"/>
            <p:cNvSpPr/>
            <p:nvPr>
              <p:custDataLst>
                <p:tags r:id="rId9"/>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a:p>
          </p:txBody>
        </p:sp>
        <p:sp>
          <p:nvSpPr>
            <p:cNvPr id="16" name="等腰三角形 15"/>
            <p:cNvSpPr/>
            <p:nvPr>
              <p:custDataLst>
                <p:tags r:id="rId10"/>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a:p>
          </p:txBody>
        </p:sp>
      </p:grpSp>
      <p:sp>
        <p:nvSpPr>
          <p:cNvPr id="2" name="标题 1"/>
          <p:cNvSpPr>
            <a:spLocks noGrp="1"/>
          </p:cNvSpPr>
          <p:nvPr>
            <p:ph type="title" hasCustomPrompt="1"/>
            <p:custDataLst>
              <p:tags r:id="rId11"/>
            </p:custDataLst>
          </p:nvPr>
        </p:nvSpPr>
        <p:spPr>
          <a:xfrm>
            <a:off x="2625680" y="3182635"/>
            <a:ext cx="3892639" cy="555545"/>
          </a:xfrm>
        </p:spPr>
        <p:txBody>
          <a:bodyPr lIns="90170" tIns="46990" rIns="90170" bIns="0" anchor="b" anchorCtr="0">
            <a:normAutofit/>
          </a:bodyPr>
          <a:lstStyle>
            <a:lvl1pPr algn="ctr">
              <a:defRPr sz="3000" u="none" strike="noStrike" kern="1200" cap="none" spc="300" normalizeH="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2"/>
            </p:custDataLst>
          </p:nvPr>
        </p:nvSpPr>
        <p:spPr>
          <a:xfrm>
            <a:off x="2625680" y="4067741"/>
            <a:ext cx="3892639" cy="1107770"/>
          </a:xfrm>
        </p:spPr>
        <p:txBody>
          <a:bodyPr lIns="90170" tIns="0" rIns="90170" bIns="46990">
            <a:normAutofit/>
          </a:bodyPr>
          <a:lstStyle>
            <a:lvl1pPr marL="0" indent="0" algn="ctr" eaLnBrk="1" fontAlgn="auto" latinLnBrk="0" hangingPunct="1">
              <a:buNone/>
              <a:defRPr kumimoji="0" lang="zh-CN" altLang="en-US" sz="15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13"/>
            </p:custDataLst>
          </p:nvPr>
        </p:nvSpPr>
        <p:spPr>
          <a:xfrm>
            <a:off x="322307" y="6349833"/>
            <a:ext cx="2700000" cy="316800"/>
          </a:xfrm>
        </p:spPr>
        <p:txBody>
          <a:bodyPr>
            <a:normAutofit/>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4"/>
            </p:custDataLst>
          </p:nvPr>
        </p:nvSpPr>
        <p:spPr>
          <a:xfrm>
            <a:off x="2592000" y="6349833"/>
            <a:ext cx="3960000" cy="316800"/>
          </a:xfrm>
        </p:spPr>
        <p:txBody>
          <a:bodyPr>
            <a:normAutofit/>
          </a:bodyPr>
          <a:lstStyle/>
          <a:p>
            <a:endParaRPr lang="zh-CN" altLang="en-US"/>
          </a:p>
        </p:txBody>
      </p:sp>
      <p:sp>
        <p:nvSpPr>
          <p:cNvPr id="6" name="灯片编号占位符 5"/>
          <p:cNvSpPr>
            <a:spLocks noGrp="1"/>
          </p:cNvSpPr>
          <p:nvPr>
            <p:ph type="sldNum" sz="quarter" idx="12"/>
            <p:custDataLst>
              <p:tags r:id="rId15"/>
            </p:custDataLst>
          </p:nvPr>
        </p:nvSpPr>
        <p:spPr>
          <a:xfrm>
            <a:off x="6120450" y="6349833"/>
            <a:ext cx="2700000" cy="316800"/>
          </a:xfrm>
        </p:spPr>
        <p:txBody>
          <a:bodyPr>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1" y="498479"/>
            <a:ext cx="8139178" cy="331473"/>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502447" y="162612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4679158" y="1626121"/>
            <a:ext cx="3962432" cy="4041680"/>
          </a:xfrm>
        </p:spPr>
        <p:txBody>
          <a:bodyPr lIns="90170" tIns="46990" rIns="90170" bIns="46990">
            <a:normAutofit/>
          </a:bodyPr>
          <a:lstStyle>
            <a:lvl1pPr>
              <a:defRPr sz="1200" baseline="0">
                <a:solidFill>
                  <a:schemeClr val="tx1">
                    <a:lumMod val="85000"/>
                    <a:lumOff val="15000"/>
                  </a:schemeClr>
                </a:solidFill>
                <a:latin typeface="Arial" panose="020B0604020202020204" pitchFamily="34" charset="0"/>
                <a:ea typeface="微软雅黑" panose="020B0503020204020204" charset="-122"/>
              </a:defRPr>
            </a:lvl1pPr>
            <a:lvl2pPr>
              <a:defRPr sz="1200" baseline="0">
                <a:solidFill>
                  <a:schemeClr val="tx1">
                    <a:lumMod val="85000"/>
                    <a:lumOff val="15000"/>
                  </a:schemeClr>
                </a:solidFill>
                <a:latin typeface="Arial" panose="020B0604020202020204" pitchFamily="34" charset="0"/>
                <a:ea typeface="微软雅黑" panose="020B0503020204020204" charset="-122"/>
              </a:defRPr>
            </a:lvl2pPr>
            <a:lvl3pPr>
              <a:defRPr sz="1200" baseline="0">
                <a:solidFill>
                  <a:schemeClr val="tx1">
                    <a:lumMod val="85000"/>
                    <a:lumOff val="15000"/>
                  </a:schemeClr>
                </a:solidFill>
                <a:latin typeface="Arial" panose="020B0604020202020204" pitchFamily="34" charset="0"/>
                <a:ea typeface="微软雅黑" panose="020B0503020204020204" charset="-122"/>
              </a:defRPr>
            </a:lvl3pPr>
            <a:lvl4pPr>
              <a:defRPr sz="1200" baseline="0">
                <a:solidFill>
                  <a:schemeClr val="tx1">
                    <a:lumMod val="85000"/>
                    <a:lumOff val="15000"/>
                  </a:schemeClr>
                </a:solidFill>
                <a:latin typeface="Arial" panose="020B0604020202020204" pitchFamily="34" charset="0"/>
                <a:ea typeface="微软雅黑" panose="020B0503020204020204" charset="-122"/>
              </a:defRPr>
            </a:lvl4pPr>
            <a:lvl5pPr>
              <a:defRPr sz="12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a:xfrm>
            <a:off x="322307" y="6349833"/>
            <a:ext cx="2700000" cy="316800"/>
          </a:xfrm>
        </p:spPr>
        <p:txBody>
          <a:bodyPr lIns="90170" tIns="46990" rIns="90170" bIns="46990">
            <a:normAutofit/>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a:xfrm>
            <a:off x="2592000" y="6349833"/>
            <a:ext cx="3960000" cy="316800"/>
          </a:xfrm>
        </p:spPr>
        <p:txBody>
          <a:bodyPr lIns="90170" tIns="46990" rIns="90170" bIns="46990">
            <a:normAutofit/>
          </a:bodyPr>
          <a:lstStyle/>
          <a:p>
            <a:endParaRPr lang="zh-CN" altLang="en-US"/>
          </a:p>
        </p:txBody>
      </p:sp>
      <p:sp>
        <p:nvSpPr>
          <p:cNvPr id="7" name="灯片编号占位符 6"/>
          <p:cNvSpPr>
            <a:spLocks noGrp="1"/>
          </p:cNvSpPr>
          <p:nvPr>
            <p:ph type="sldNum" sz="quarter" idx="12"/>
            <p:custDataLst>
              <p:tags r:id="rId7"/>
            </p:custDataLst>
          </p:nvPr>
        </p:nvSpPr>
        <p:spPr>
          <a:xfrm>
            <a:off x="6120450" y="6349833"/>
            <a:ext cx="2700000" cy="316800"/>
          </a:xfrm>
        </p:spPr>
        <p:txBody>
          <a:bodyPr lIns="90170" tIns="46990" rIns="90170" bIns="4699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1" y="498479"/>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502447" y="1000133"/>
            <a:ext cx="3962432" cy="285752"/>
          </a:xfrm>
        </p:spPr>
        <p:txBody>
          <a:bodyPr lIns="101600" tIns="38100" rIns="76200" bIns="38100" anchor="t"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502444" y="2023369"/>
            <a:ext cx="3962400" cy="3701064"/>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2" y="1000133"/>
            <a:ext cx="3962432" cy="285752"/>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2" y="2023369"/>
            <a:ext cx="3962432" cy="3701064"/>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a:xfrm>
            <a:off x="322307" y="6349833"/>
            <a:ext cx="2700000" cy="316800"/>
          </a:xfrm>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a:xfrm>
            <a:off x="2592000" y="6349833"/>
            <a:ext cx="3960000" cy="316800"/>
          </a:xfrm>
        </p:spPr>
        <p:txBody>
          <a:bodyPr/>
          <a:lstStyle/>
          <a:p>
            <a:endParaRPr lang="zh-CN" altLang="en-US"/>
          </a:p>
        </p:txBody>
      </p:sp>
      <p:sp>
        <p:nvSpPr>
          <p:cNvPr id="9" name="灯片编号占位符 8"/>
          <p:cNvSpPr>
            <a:spLocks noGrp="1"/>
          </p:cNvSpPr>
          <p:nvPr>
            <p:ph type="sldNum" sz="quarter" idx="12"/>
            <p:custDataLst>
              <p:tags r:id="rId9"/>
            </p:custDataLst>
          </p:nvPr>
        </p:nvSpPr>
        <p:spPr>
          <a:xfrm>
            <a:off x="6120450" y="6349833"/>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7956257" y="5053054"/>
            <a:ext cx="1187744" cy="1966165"/>
            <a:chOff x="10608342" y="5053054"/>
            <a:chExt cx="1583658" cy="1966165"/>
          </a:xfrm>
        </p:grpSpPr>
        <p:sp>
          <p:nvSpPr>
            <p:cNvPr id="10" name="任意多边形: 形状 9"/>
            <p:cNvSpPr/>
            <p:nvPr>
              <p:custDataLst>
                <p:tags r:id="rId3"/>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等腰三角形 10"/>
            <p:cNvSpPr/>
            <p:nvPr>
              <p:custDataLst>
                <p:tags r:id="rId4"/>
              </p:custDataLst>
            </p:nvPr>
          </p:nvSpPr>
          <p:spPr>
            <a:xfrm>
              <a:off x="10960100" y="5207000"/>
              <a:ext cx="1231900" cy="1651000"/>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2" name="标题 1"/>
          <p:cNvSpPr>
            <a:spLocks noGrp="1"/>
          </p:cNvSpPr>
          <p:nvPr>
            <p:ph type="title"/>
            <p:custDataLst>
              <p:tags r:id="rId5"/>
            </p:custDataLst>
          </p:nvPr>
        </p:nvSpPr>
        <p:spPr>
          <a:xfrm>
            <a:off x="502411" y="498476"/>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a:xfrm>
            <a:off x="322307" y="6349833"/>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a:xfrm>
            <a:off x="2592000" y="6349833"/>
            <a:ext cx="3960000" cy="316800"/>
          </a:xfrm>
        </p:spPr>
        <p:txBody>
          <a:bodyPr/>
          <a:lstStyle/>
          <a:p>
            <a:endParaRPr lang="zh-CN" altLang="en-US"/>
          </a:p>
        </p:txBody>
      </p:sp>
      <p:sp>
        <p:nvSpPr>
          <p:cNvPr id="5" name="灯片编号占位符 4"/>
          <p:cNvSpPr>
            <a:spLocks noGrp="1"/>
          </p:cNvSpPr>
          <p:nvPr>
            <p:ph type="sldNum" sz="quarter" idx="12"/>
            <p:custDataLst>
              <p:tags r:id="rId8"/>
            </p:custDataLst>
          </p:nvPr>
        </p:nvSpPr>
        <p:spPr>
          <a:xfrm>
            <a:off x="6120450" y="6349833"/>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322307" y="6349833"/>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2592000" y="6349833"/>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6120450" y="6349833"/>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47" y="498479"/>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502447" y="1626121"/>
            <a:ext cx="3962432" cy="404168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4679194" y="1626121"/>
            <a:ext cx="3962432" cy="404168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a:xfrm>
            <a:off x="322307" y="6349833"/>
            <a:ext cx="2700000" cy="316800"/>
          </a:xfrm>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a:xfrm>
            <a:off x="2592000" y="6349833"/>
            <a:ext cx="3960000" cy="316800"/>
          </a:xfrm>
        </p:spPr>
        <p:txBody>
          <a:bodyPr/>
          <a:lstStyle/>
          <a:p>
            <a:endParaRPr lang="zh-CN" altLang="en-US" dirty="0"/>
          </a:p>
        </p:txBody>
      </p:sp>
      <p:sp>
        <p:nvSpPr>
          <p:cNvPr id="7" name="灯片编号占位符 6"/>
          <p:cNvSpPr>
            <a:spLocks noGrp="1"/>
          </p:cNvSpPr>
          <p:nvPr>
            <p:ph type="sldNum" sz="quarter" idx="12"/>
            <p:custDataLst>
              <p:tags r:id="rId7"/>
            </p:custDataLst>
          </p:nvPr>
        </p:nvSpPr>
        <p:spPr>
          <a:xfrm>
            <a:off x="6120450" y="6349833"/>
            <a:ext cx="2700000" cy="316800"/>
          </a:xfrm>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7928351" y="1626121"/>
            <a:ext cx="713238" cy="4041680"/>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502444" y="1626113"/>
            <a:ext cx="7371076" cy="4041680"/>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a:xfrm>
            <a:off x="322307" y="6349833"/>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2592000" y="6349833"/>
            <a:ext cx="3960000" cy="316800"/>
          </a:xfrm>
        </p:spPr>
        <p:txBody>
          <a:bodyPr/>
          <a:lstStyle/>
          <a:p>
            <a:endParaRPr lang="zh-CN" altLang="en-US"/>
          </a:p>
        </p:txBody>
      </p:sp>
      <p:sp>
        <p:nvSpPr>
          <p:cNvPr id="6" name="灯片编号占位符 5"/>
          <p:cNvSpPr>
            <a:spLocks noGrp="1"/>
          </p:cNvSpPr>
          <p:nvPr>
            <p:ph type="sldNum" sz="quarter" idx="12"/>
            <p:custDataLst>
              <p:tags r:id="rId6"/>
            </p:custDataLst>
          </p:nvPr>
        </p:nvSpPr>
        <p:spPr>
          <a:xfrm>
            <a:off x="6120450" y="6349833"/>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322307" y="6349833"/>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2592000" y="6349833"/>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6120450" y="6349833"/>
            <a:ext cx="2700000" cy="316800"/>
          </a:xfrm>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502447" y="1626121"/>
            <a:ext cx="8139178" cy="4041680"/>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2691281" y="2778617"/>
            <a:ext cx="3761438" cy="1139780"/>
          </a:xfrm>
        </p:spPr>
        <p:txBody>
          <a:bodyPr vert="horz" lIns="90170" tIns="46990" rIns="90170" bIns="46990" rtlCol="0" anchor="ctr" anchorCtr="0">
            <a:normAutofit/>
          </a:bodyPr>
          <a:lstStyle>
            <a:lvl1pPr marL="0" marR="0" algn="ctr" defTabSz="914400" rtl="0" eaLnBrk="1" fontAlgn="auto" latinLnBrk="0" hangingPunct="1">
              <a:lnSpc>
                <a:spcPct val="100000"/>
              </a:lnSpc>
              <a:buNone/>
              <a:defRPr kumimoji="0" lang="zh-CN" altLang="en-US" sz="60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3"/>
            </p:custDataLst>
          </p:nvPr>
        </p:nvSpPr>
        <p:spPr>
          <a:xfrm>
            <a:off x="322307" y="6349833"/>
            <a:ext cx="2700000" cy="316800"/>
          </a:xfrm>
        </p:spPr>
        <p:txBody>
          <a:bodyPr lIns="90170" tIns="46990" rIns="90170" bIns="4699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2592000" y="6349833"/>
            <a:ext cx="3960000" cy="316800"/>
          </a:xfrm>
        </p:spPr>
        <p:txBody>
          <a:bodyPr lIns="90170" tIns="46990" rIns="90170" bIns="46990">
            <a:normAutofit/>
          </a:bodyPr>
          <a:lstStyle/>
          <a:p>
            <a:endParaRPr lang="zh-CN" altLang="en-US"/>
          </a:p>
        </p:txBody>
      </p:sp>
      <p:sp>
        <p:nvSpPr>
          <p:cNvPr id="5" name="灯片编号占位符 4"/>
          <p:cNvSpPr>
            <a:spLocks noGrp="1"/>
          </p:cNvSpPr>
          <p:nvPr>
            <p:ph type="sldNum" sz="quarter" idx="12"/>
            <p:custDataLst>
              <p:tags r:id="rId5"/>
            </p:custDataLst>
          </p:nvPr>
        </p:nvSpPr>
        <p:spPr>
          <a:xfrm>
            <a:off x="6120450" y="6349833"/>
            <a:ext cx="2700000" cy="316800"/>
          </a:xfrm>
        </p:spPr>
        <p:txBody>
          <a:bodyPr lIns="90170" tIns="46990" rIns="90170" bIns="46990">
            <a:normAutofit/>
          </a:bodyPr>
          <a:lstStyle/>
          <a:p>
            <a:fld id="{49AE70B2-8BF9-45C0-BB95-33D1B9D3A854}" type="slidenum">
              <a:rPr lang="zh-CN" altLang="en-US" smtClean="0"/>
            </a:fld>
            <a:endParaRPr lang="zh-CN" altLang="en-US"/>
          </a:p>
        </p:txBody>
      </p:sp>
      <p:grpSp>
        <p:nvGrpSpPr>
          <p:cNvPr id="6" name="组合 5"/>
          <p:cNvGrpSpPr/>
          <p:nvPr userDrawn="1">
            <p:custDataLst>
              <p:tags r:id="rId6"/>
            </p:custDataLst>
          </p:nvPr>
        </p:nvGrpSpPr>
        <p:grpSpPr>
          <a:xfrm flipH="1">
            <a:off x="6452719" y="3180660"/>
            <a:ext cx="327554" cy="406670"/>
            <a:chOff x="10608342" y="5053054"/>
            <a:chExt cx="1583658" cy="1966165"/>
          </a:xfrm>
        </p:grpSpPr>
        <p:sp>
          <p:nvSpPr>
            <p:cNvPr id="7" name="任意多边形: 形状 6"/>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627" tIns="35242" rIns="67627" bIns="35242" rtlCol="0" anchor="ctr">
              <a:normAutofit/>
            </a:bodyPr>
            <a:lstStyle/>
            <a:p>
              <a:pPr algn="ctr"/>
              <a:endParaRPr lang="zh-CN" altLang="en-US" sz="1350" dirty="0"/>
            </a:p>
          </p:txBody>
        </p:sp>
        <p:sp>
          <p:nvSpPr>
            <p:cNvPr id="8" name="等腰三角形 7"/>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627" tIns="35242" rIns="67627" bIns="35242" rtlCol="0" anchor="ctr">
              <a:normAutofit fontScale="75000" lnSpcReduction="20000"/>
            </a:bodyPr>
            <a:lstStyle/>
            <a:p>
              <a:pPr algn="ctr"/>
              <a:endParaRPr lang="zh-CN" altLang="en-US" sz="1350" dirty="0"/>
            </a:p>
          </p:txBody>
        </p:sp>
      </p:grpSp>
      <p:grpSp>
        <p:nvGrpSpPr>
          <p:cNvPr id="9" name="组合 8"/>
          <p:cNvGrpSpPr/>
          <p:nvPr userDrawn="1">
            <p:custDataLst>
              <p:tags r:id="rId9"/>
            </p:custDataLst>
          </p:nvPr>
        </p:nvGrpSpPr>
        <p:grpSpPr>
          <a:xfrm>
            <a:off x="2363726" y="3187277"/>
            <a:ext cx="327554" cy="406670"/>
            <a:chOff x="10608342" y="5053054"/>
            <a:chExt cx="1583658" cy="1966165"/>
          </a:xfrm>
        </p:grpSpPr>
        <p:sp>
          <p:nvSpPr>
            <p:cNvPr id="10" name="任意多边形: 形状 9"/>
            <p:cNvSpPr/>
            <p:nvPr>
              <p:custDataLst>
                <p:tags r:id="rId10"/>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627" tIns="35242" rIns="67627" bIns="35242" rtlCol="0" anchor="ctr">
              <a:normAutofit/>
            </a:bodyPr>
            <a:lstStyle/>
            <a:p>
              <a:pPr algn="ctr"/>
              <a:endParaRPr lang="zh-CN" altLang="en-US" sz="1350">
                <a:solidFill>
                  <a:schemeClr val="bg1"/>
                </a:solidFill>
              </a:endParaRPr>
            </a:p>
          </p:txBody>
        </p:sp>
        <p:sp>
          <p:nvSpPr>
            <p:cNvPr id="11" name="等腰三角形 10"/>
            <p:cNvSpPr/>
            <p:nvPr>
              <p:custDataLst>
                <p:tags r:id="rId11"/>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627" tIns="35242" rIns="67627" bIns="35242" rtlCol="0" anchor="ctr">
              <a:normAutofit fontScale="75000" lnSpcReduction="20000"/>
            </a:bodyPr>
            <a:lstStyle/>
            <a:p>
              <a:pPr algn="ctr"/>
              <a:endParaRPr lang="zh-CN" altLang="en-US" sz="1350" dirty="0"/>
            </a:p>
          </p:txBody>
        </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3001198" y="6045200"/>
            <a:ext cx="6142802"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等腰三角形 9"/>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2" name="标题 1"/>
          <p:cNvSpPr>
            <a:spLocks noGrp="1"/>
          </p:cNvSpPr>
          <p:nvPr userDrawn="1">
            <p:ph type="title" hasCustomPrompt="1"/>
            <p:custDataLst>
              <p:tags r:id="rId5"/>
            </p:custDataLst>
          </p:nvPr>
        </p:nvSpPr>
        <p:spPr>
          <a:xfrm>
            <a:off x="628650" y="861887"/>
            <a:ext cx="7886700" cy="405363"/>
          </a:xfrm>
        </p:spPr>
        <p:txBody>
          <a:bodyPr>
            <a:normAutofit/>
          </a:bodyPr>
          <a:lstStyle>
            <a:lvl1pPr>
              <a:defRPr sz="1650" b="1" spc="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单击此处添加标题</a:t>
            </a:r>
            <a:endParaRPr lang="zh-CN" altLang="en-US" dirty="0"/>
          </a:p>
        </p:txBody>
      </p:sp>
      <p:sp>
        <p:nvSpPr>
          <p:cNvPr id="3" name="日期占位符 2"/>
          <p:cNvSpPr>
            <a:spLocks noGrp="1"/>
          </p:cNvSpPr>
          <p:nvPr userDrawn="1">
            <p:ph type="dt" sz="half" idx="10"/>
            <p:custDataLst>
              <p:tags r:id="rId6"/>
            </p:custDataLst>
          </p:nvPr>
        </p:nvSpPr>
        <p:spPr>
          <a:xfrm>
            <a:off x="322307" y="6349833"/>
            <a:ext cx="2700000" cy="316800"/>
          </a:xfrm>
        </p:spPr>
        <p:txBody>
          <a:bodyPr/>
          <a:lstStyle>
            <a:lvl1pPr>
              <a:defRPr baseline="0">
                <a:latin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7"/>
            </p:custDataLst>
          </p:nvPr>
        </p:nvSpPr>
        <p:spPr>
          <a:xfrm>
            <a:off x="2592000" y="6349833"/>
            <a:ext cx="3960000" cy="316800"/>
          </a:xfrm>
        </p:spPr>
        <p:txBody>
          <a:bodyPr/>
          <a:lstStyle>
            <a:lvl1pPr>
              <a:defRPr baseline="0">
                <a:latin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8"/>
            </p:custDataLst>
          </p:nvPr>
        </p:nvSpPr>
        <p:spPr>
          <a:xfrm>
            <a:off x="6120450" y="6349833"/>
            <a:ext cx="2700000" cy="316800"/>
          </a:xfrm>
        </p:spPr>
        <p:txBody>
          <a:bodyPr/>
          <a:lstStyle>
            <a:lvl1pPr>
              <a:defRPr baseline="0">
                <a:latin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19551" y="304165"/>
            <a:ext cx="8704898" cy="6249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charset="-122"/>
            </a:endParaRPr>
          </a:p>
        </p:txBody>
      </p:sp>
      <p:grpSp>
        <p:nvGrpSpPr>
          <p:cNvPr id="11" name="组合 10"/>
          <p:cNvGrpSpPr/>
          <p:nvPr userDrawn="1">
            <p:custDataLst>
              <p:tags r:id="rId3"/>
            </p:custDataLst>
          </p:nvPr>
        </p:nvGrpSpPr>
        <p:grpSpPr>
          <a:xfrm rot="16200000">
            <a:off x="8257223" y="466328"/>
            <a:ext cx="553403" cy="687229"/>
            <a:chOff x="10608342" y="5053054"/>
            <a:chExt cx="1583658" cy="1966165"/>
          </a:xfrm>
        </p:grpSpPr>
        <p:sp>
          <p:nvSpPr>
            <p:cNvPr id="12" name="任意多边形: 形状 11"/>
            <p:cNvSpPr/>
            <p:nvPr>
              <p:custDataLst>
                <p:tags r:id="rId4"/>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charset="-122"/>
              </a:endParaRPr>
            </a:p>
          </p:txBody>
        </p:sp>
        <p:sp>
          <p:nvSpPr>
            <p:cNvPr id="13" name="等腰三角形 12"/>
            <p:cNvSpPr/>
            <p:nvPr>
              <p:custDataLst>
                <p:tags r:id="rId5"/>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charset="-122"/>
              </a:endParaRPr>
            </a:p>
          </p:txBody>
        </p:sp>
      </p:grpSp>
      <p:grpSp>
        <p:nvGrpSpPr>
          <p:cNvPr id="14" name="组合 13"/>
          <p:cNvGrpSpPr/>
          <p:nvPr userDrawn="1">
            <p:custDataLst>
              <p:tags r:id="rId6"/>
            </p:custDataLst>
          </p:nvPr>
        </p:nvGrpSpPr>
        <p:grpSpPr>
          <a:xfrm rot="5400000">
            <a:off x="332899" y="5699363"/>
            <a:ext cx="553403" cy="687229"/>
            <a:chOff x="10608342" y="5053054"/>
            <a:chExt cx="1583658" cy="1966165"/>
          </a:xfrm>
        </p:grpSpPr>
        <p:sp>
          <p:nvSpPr>
            <p:cNvPr id="16" name="任意多边形: 形状 15"/>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charset="-122"/>
              </a:endParaRPr>
            </a:p>
          </p:txBody>
        </p:sp>
        <p:sp>
          <p:nvSpPr>
            <p:cNvPr id="17" name="等腰三角形 16"/>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charset="-122"/>
              </a:endParaRPr>
            </a:p>
          </p:txBody>
        </p:sp>
      </p:grpSp>
      <p:sp>
        <p:nvSpPr>
          <p:cNvPr id="2" name="标题 1"/>
          <p:cNvSpPr>
            <a:spLocks noGrp="1"/>
          </p:cNvSpPr>
          <p:nvPr>
            <p:ph type="title" hasCustomPrompt="1"/>
            <p:custDataLst>
              <p:tags r:id="rId9"/>
            </p:custDataLst>
          </p:nvPr>
        </p:nvSpPr>
        <p:spPr>
          <a:xfrm>
            <a:off x="961200" y="1339650"/>
            <a:ext cx="7219800" cy="542700"/>
          </a:xfrm>
        </p:spPr>
        <p:txBody>
          <a:bodyPr anchor="ctr"/>
          <a:lstStyle>
            <a:lvl1pPr>
              <a:defRPr sz="24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hasCustomPrompt="1"/>
            <p:custDataLst>
              <p:tags r:id="rId10"/>
            </p:custDataLst>
          </p:nvPr>
        </p:nvSpPr>
        <p:spPr>
          <a:xfrm>
            <a:off x="960835" y="2594250"/>
            <a:ext cx="7219950" cy="2583900"/>
          </a:xfrm>
        </p:spPr>
        <p:txBody>
          <a:bodyPr>
            <a:normAutofit/>
          </a:bodyPr>
          <a:lstStyle>
            <a:lvl1pPr marL="0" indent="0">
              <a:buNone/>
              <a:defRPr sz="12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baseline="0">
                <a:solidFill>
                  <a:schemeClr val="tx1"/>
                </a:solidFill>
                <a:latin typeface="微软雅黑" panose="020B0503020204020204" charset="-122"/>
                <a:ea typeface="微软雅黑" panose="020B0503020204020204" charset="-122"/>
              </a:defRPr>
            </a:lvl2pPr>
            <a:lvl3pPr>
              <a:defRPr baseline="0">
                <a:solidFill>
                  <a:schemeClr val="tx1"/>
                </a:solidFill>
                <a:latin typeface="微软雅黑" panose="020B0503020204020204" charset="-122"/>
                <a:ea typeface="微软雅黑" panose="020B0503020204020204" charset="-122"/>
              </a:defRPr>
            </a:lvl3pPr>
            <a:lvl4pPr>
              <a:defRPr baseline="0">
                <a:solidFill>
                  <a:schemeClr val="tx1"/>
                </a:solidFill>
                <a:latin typeface="微软雅黑" panose="020B0503020204020204" charset="-122"/>
                <a:ea typeface="微软雅黑" panose="020B0503020204020204" charset="-122"/>
              </a:defRPr>
            </a:lvl4pPr>
            <a:lvl5pPr>
              <a:defRPr baseline="0">
                <a:solidFill>
                  <a:schemeClr val="tx1"/>
                </a:solidFill>
                <a:latin typeface="微软雅黑" panose="020B0503020204020204" charset="-122"/>
                <a:ea typeface="微软雅黑" panose="020B0503020204020204" charset="-122"/>
              </a:defRPr>
            </a:lvl5pPr>
          </a:lstStyle>
          <a:p>
            <a:pPr lvl="0"/>
            <a:r>
              <a:rPr lang="zh-CN" altLang="en-US"/>
              <a:t>单击此处添加文本</a:t>
            </a:r>
            <a:endParaRPr lang="zh-CN" altLang="en-US" dirty="0"/>
          </a:p>
        </p:txBody>
      </p:sp>
      <p:sp>
        <p:nvSpPr>
          <p:cNvPr id="3" name="日期占位符 2"/>
          <p:cNvSpPr>
            <a:spLocks noGrp="1"/>
          </p:cNvSpPr>
          <p:nvPr>
            <p:ph type="dt" sz="half" idx="10"/>
            <p:custDataLst>
              <p:tags r:id="rId11"/>
            </p:custDataLst>
          </p:nvPr>
        </p:nvSpPr>
        <p:spPr>
          <a:xfrm>
            <a:off x="322307" y="6349833"/>
            <a:ext cx="270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a:xfrm>
            <a:off x="6120450" y="6349833"/>
            <a:ext cx="270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4" name="页脚占位符 3"/>
          <p:cNvSpPr>
            <a:spLocks noGrp="1"/>
          </p:cNvSpPr>
          <p:nvPr>
            <p:ph type="ftr" sz="quarter" idx="11"/>
            <p:custDataLst>
              <p:tags r:id="rId13"/>
            </p:custDataLst>
          </p:nvPr>
        </p:nvSpPr>
        <p:spPr>
          <a:xfrm>
            <a:off x="2592000" y="6349833"/>
            <a:ext cx="396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3617595" cy="685863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dirty="0">
              <a:latin typeface="Arial" panose="020B0604020202020204" pitchFamily="34" charset="0"/>
              <a:ea typeface="微软雅黑" panose="020B0503020204020204" charset="-122"/>
              <a:sym typeface="+mn-ea"/>
            </a:endParaRPr>
          </a:p>
        </p:txBody>
      </p:sp>
      <p:sp>
        <p:nvSpPr>
          <p:cNvPr id="2" name="标题 1"/>
          <p:cNvSpPr>
            <a:spLocks noGrp="1"/>
          </p:cNvSpPr>
          <p:nvPr userDrawn="1">
            <p:ph type="title" hasCustomPrompt="1"/>
            <p:custDataLst>
              <p:tags r:id="rId3"/>
            </p:custDataLst>
          </p:nvPr>
        </p:nvSpPr>
        <p:spPr>
          <a:xfrm>
            <a:off x="437400" y="880650"/>
            <a:ext cx="2970000" cy="661500"/>
          </a:xfrm>
        </p:spPr>
        <p:txBody>
          <a:bodyPr anchor="ctr">
            <a:normAutofit/>
          </a:bodyPr>
          <a:lstStyle>
            <a:lvl1pPr>
              <a:defRPr sz="24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a:xfrm>
            <a:off x="322307" y="6349833"/>
            <a:ext cx="270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a:xfrm>
            <a:off x="2592000" y="6349833"/>
            <a:ext cx="396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a:xfrm>
            <a:off x="6120450" y="6349833"/>
            <a:ext cx="270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440100" y="2275650"/>
            <a:ext cx="2967300" cy="3069900"/>
          </a:xfrm>
        </p:spPr>
        <p:txBody>
          <a:bodyPr>
            <a:normAutofit/>
          </a:bodyPr>
          <a:lstStyle>
            <a:lvl1pPr marL="0" indent="0">
              <a:lnSpc>
                <a:spcPct val="130000"/>
              </a:lnSpc>
              <a:spcAft>
                <a:spcPts val="1000"/>
              </a:spcAft>
              <a:buFont typeface="Arial" panose="020B0604020202020204" pitchFamily="34" charset="0"/>
              <a:buNone/>
              <a:defRPr sz="1200" u="none" strike="noStrike" kern="1200" cap="none" spc="0" normalizeH="0" baseline="0">
                <a:solidFill>
                  <a:schemeClr val="bg1"/>
                </a:solidFill>
                <a:latin typeface="Arial" panose="020B0604020202020204" pitchFamily="34" charset="0"/>
                <a:ea typeface="微软雅黑" panose="020B0503020204020204" charset="-122"/>
              </a:defRPr>
            </a:lvl1pPr>
            <a:lvl2pPr marL="342900" indent="0">
              <a:lnSpc>
                <a:spcPct val="130000"/>
              </a:lnSpc>
              <a:spcAft>
                <a:spcPts val="1000"/>
              </a:spcAft>
              <a:buFont typeface="Arial" panose="020B0604020202020204" pitchFamily="34" charset="0"/>
              <a:buNone/>
              <a:defRPr sz="1200" u="none" strike="noStrike" kern="1200" cap="none" spc="0" normalizeH="0" baseline="0">
                <a:solidFill>
                  <a:schemeClr val="bg1"/>
                </a:solidFill>
                <a:latin typeface="Arial" panose="020B0604020202020204" pitchFamily="34" charset="0"/>
                <a:ea typeface="微软雅黑" panose="020B0503020204020204" charset="-122"/>
              </a:defRPr>
            </a:lvl2pPr>
            <a:lvl3pPr marL="685800" indent="0">
              <a:lnSpc>
                <a:spcPct val="130000"/>
              </a:lnSpc>
              <a:spcAft>
                <a:spcPts val="1000"/>
              </a:spcAft>
              <a:buFont typeface="Arial" panose="020B0604020202020204" pitchFamily="34" charset="0"/>
              <a:buNone/>
              <a:defRPr sz="1200" u="none" strike="noStrike" kern="1200" cap="none" spc="0" normalizeH="0" baseline="0">
                <a:solidFill>
                  <a:schemeClr val="bg1"/>
                </a:solidFill>
                <a:latin typeface="Arial" panose="020B0604020202020204" pitchFamily="34" charset="0"/>
                <a:ea typeface="微软雅黑" panose="020B0503020204020204" charset="-122"/>
              </a:defRPr>
            </a:lvl3pPr>
            <a:lvl4pPr marL="1028700" indent="0">
              <a:lnSpc>
                <a:spcPct val="130000"/>
              </a:lnSpc>
              <a:spcAft>
                <a:spcPts val="1000"/>
              </a:spcAft>
              <a:buFont typeface="Arial" panose="020B0604020202020204" pitchFamily="34" charset="0"/>
              <a:buNone/>
              <a:defRPr sz="1200" u="none" strike="noStrike" kern="1200" cap="none" spc="0" normalizeH="0" baseline="0">
                <a:solidFill>
                  <a:schemeClr val="bg1"/>
                </a:solidFill>
                <a:latin typeface="Arial" panose="020B0604020202020204" pitchFamily="34" charset="0"/>
                <a:ea typeface="微软雅黑" panose="020B0503020204020204" charset="-122"/>
              </a:defRPr>
            </a:lvl4pPr>
            <a:lvl5pPr marL="1371600" indent="0">
              <a:lnSpc>
                <a:spcPct val="130000"/>
              </a:lnSpc>
              <a:spcAft>
                <a:spcPts val="1000"/>
              </a:spcAft>
              <a:buFont typeface="Arial" panose="020B0604020202020204" pitchFamily="34" charset="0"/>
              <a:buNone/>
              <a:defRPr sz="1200" u="none" strike="noStrike" kern="1200" cap="none" spc="0" normalizeH="0" baseline="0">
                <a:solidFill>
                  <a:schemeClr val="bg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内容占位符 8"/>
          <p:cNvSpPr>
            <a:spLocks noGrp="1"/>
          </p:cNvSpPr>
          <p:nvPr userDrawn="1">
            <p:ph sz="quarter" idx="14"/>
            <p:custDataLst>
              <p:tags r:id="rId8"/>
            </p:custDataLst>
          </p:nvPr>
        </p:nvSpPr>
        <p:spPr>
          <a:xfrm>
            <a:off x="3825900" y="1405930"/>
            <a:ext cx="4860000" cy="3815953"/>
          </a:xfrm>
        </p:spPr>
        <p:txBody>
          <a:bodyPr>
            <a:normAutofit/>
          </a:bodyPr>
          <a:lstStyle>
            <a:lvl1pPr marL="0" indent="0">
              <a:lnSpc>
                <a:spcPct val="130000"/>
              </a:lnSpc>
              <a:spcAft>
                <a:spcPts val="1000"/>
              </a:spcAft>
              <a:buFont typeface="Arial" panose="020B0604020202020204" pitchFamily="34" charset="0"/>
              <a:buNone/>
              <a:defRPr sz="12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1pPr>
            <a:lvl2pPr marL="342900" indent="0">
              <a:lnSpc>
                <a:spcPct val="130000"/>
              </a:lnSpc>
              <a:spcAft>
                <a:spcPts val="1000"/>
              </a:spcAft>
              <a:buFont typeface="Arial" panose="020B0604020202020204" pitchFamily="34" charset="0"/>
              <a:buNone/>
              <a:defRPr sz="12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2pPr>
            <a:lvl3pPr marL="685800" indent="0">
              <a:lnSpc>
                <a:spcPct val="130000"/>
              </a:lnSpc>
              <a:spcAft>
                <a:spcPts val="1000"/>
              </a:spcAft>
              <a:buFont typeface="Arial" panose="020B0604020202020204" pitchFamily="34" charset="0"/>
              <a:buNone/>
              <a:defRPr sz="12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3pPr>
            <a:lvl4pPr marL="1028700" indent="0">
              <a:lnSpc>
                <a:spcPct val="130000"/>
              </a:lnSpc>
              <a:spcAft>
                <a:spcPts val="1000"/>
              </a:spcAft>
              <a:buFont typeface="Arial" panose="020B0604020202020204" pitchFamily="34" charset="0"/>
              <a:buNone/>
              <a:defRPr sz="12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4pPr>
            <a:lvl5pPr marL="1371600" indent="0">
              <a:lnSpc>
                <a:spcPct val="130000"/>
              </a:lnSpc>
              <a:spcAft>
                <a:spcPts val="1000"/>
              </a:spcAft>
              <a:buFont typeface="Arial" panose="020B0604020202020204" pitchFamily="34" charset="0"/>
              <a:buNone/>
              <a:defRPr sz="12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dirty="0"/>
          </a:p>
        </p:txBody>
      </p:sp>
      <p:grpSp>
        <p:nvGrpSpPr>
          <p:cNvPr id="11" name="组合 10"/>
          <p:cNvGrpSpPr/>
          <p:nvPr userDrawn="1">
            <p:custDataLst>
              <p:tags r:id="rId9"/>
            </p:custDataLst>
          </p:nvPr>
        </p:nvGrpSpPr>
        <p:grpSpPr>
          <a:xfrm>
            <a:off x="-1" y="0"/>
            <a:ext cx="3617595" cy="769938"/>
            <a:chOff x="-1" y="0"/>
            <a:chExt cx="4823460" cy="769938"/>
          </a:xfrm>
        </p:grpSpPr>
        <p:sp>
          <p:nvSpPr>
            <p:cNvPr id="12" name="任意多边形: 形状 11"/>
            <p:cNvSpPr/>
            <p:nvPr>
              <p:custDataLst>
                <p:tags r:id="rId10"/>
              </p:custDataLst>
            </p:nvPr>
          </p:nvSpPr>
          <p:spPr>
            <a:xfrm rot="10800000">
              <a:off x="0" y="0"/>
              <a:ext cx="4823459" cy="769938"/>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ea typeface="微软雅黑" panose="020B0503020204020204" charset="-122"/>
              </a:endParaRPr>
            </a:p>
          </p:txBody>
        </p:sp>
        <p:sp>
          <p:nvSpPr>
            <p:cNvPr id="14" name="等腰三角形 13"/>
            <p:cNvSpPr/>
            <p:nvPr>
              <p:custDataLst>
                <p:tags r:id="rId11"/>
              </p:custDataLst>
            </p:nvPr>
          </p:nvSpPr>
          <p:spPr>
            <a:xfrm rot="10800000">
              <a:off x="-1" y="0"/>
              <a:ext cx="3754576" cy="562171"/>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85000"/>
                    <a:lumOff val="15000"/>
                  </a:schemeClr>
                </a:solidFill>
                <a:ea typeface="微软雅黑" panose="020B0503020204020204" charset="-122"/>
              </a:endParaRPr>
            </a:p>
          </p:txBody>
        </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9144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Arial" panose="020B0604020202020204" pitchFamily="34" charset="0"/>
              <a:ea typeface="微软雅黑" panose="020B0503020204020204" charset="-122"/>
              <a:sym typeface="+mn-ea"/>
            </a:endParaRPr>
          </a:p>
        </p:txBody>
      </p:sp>
      <p:sp>
        <p:nvSpPr>
          <p:cNvPr id="2" name="标题 1"/>
          <p:cNvSpPr>
            <a:spLocks noGrp="1"/>
          </p:cNvSpPr>
          <p:nvPr userDrawn="1">
            <p:ph type="title"/>
            <p:custDataLst>
              <p:tags r:id="rId3"/>
            </p:custDataLst>
          </p:nvPr>
        </p:nvSpPr>
        <p:spPr>
          <a:xfrm>
            <a:off x="459000" y="859500"/>
            <a:ext cx="8232300" cy="469800"/>
          </a:xfrm>
        </p:spPr>
        <p:txBody>
          <a:bodyPr anchor="ctr"/>
          <a:lstStyle>
            <a:lvl1pPr algn="ctr">
              <a:defRPr sz="27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4"/>
            </p:custDataLst>
          </p:nvPr>
        </p:nvSpPr>
        <p:spPr>
          <a:xfrm>
            <a:off x="322307" y="6349833"/>
            <a:ext cx="270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a:xfrm>
            <a:off x="2592000" y="6349833"/>
            <a:ext cx="396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a:xfrm>
            <a:off x="6120450" y="6349833"/>
            <a:ext cx="270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459000" y="1763100"/>
            <a:ext cx="8231981" cy="621000"/>
          </a:xfrm>
        </p:spPr>
        <p:txBody>
          <a:bodyPr>
            <a:normAutofit/>
          </a:bodyPr>
          <a:lstStyle>
            <a:lvl1pPr marL="0" indent="0" algn="ctr">
              <a:lnSpc>
                <a:spcPct val="130000"/>
              </a:lnSpc>
              <a:spcBef>
                <a:spcPts val="0"/>
              </a:spcBef>
              <a:spcAft>
                <a:spcPts val="1000"/>
              </a:spcAft>
              <a:buNone/>
              <a:defRPr sz="1200" u="none" strike="noStrike" kern="1200" cap="none" spc="0" normalizeH="0"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userDrawn="1">
            <p:ph sz="quarter" idx="14"/>
            <p:custDataLst>
              <p:tags r:id="rId8"/>
            </p:custDataLst>
          </p:nvPr>
        </p:nvSpPr>
        <p:spPr>
          <a:xfrm>
            <a:off x="459581" y="3236850"/>
            <a:ext cx="8224200" cy="2573100"/>
          </a:xfrm>
        </p:spPr>
        <p:txBody>
          <a:bodyPr>
            <a:normAutofit/>
          </a:bodyPr>
          <a:lstStyle>
            <a:lvl1pPr marL="0" indent="0">
              <a:lnSpc>
                <a:spcPct val="130000"/>
              </a:lnSpc>
              <a:spcAft>
                <a:spcPts val="1000"/>
              </a:spcAft>
              <a:buNone/>
              <a:defRPr sz="12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marL="342900" indent="0">
              <a:lnSpc>
                <a:spcPct val="130000"/>
              </a:lnSpc>
              <a:spcAft>
                <a:spcPts val="1000"/>
              </a:spcAft>
              <a:buNone/>
              <a:defRPr sz="12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marL="685800" indent="0">
              <a:lnSpc>
                <a:spcPct val="130000"/>
              </a:lnSpc>
              <a:spcAft>
                <a:spcPts val="1000"/>
              </a:spcAft>
              <a:buNone/>
              <a:defRPr sz="12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marL="1028700" indent="0">
              <a:lnSpc>
                <a:spcPct val="130000"/>
              </a:lnSpc>
              <a:spcAft>
                <a:spcPts val="1000"/>
              </a:spcAft>
              <a:buNone/>
              <a:defRPr sz="12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marL="1371600" indent="0">
              <a:lnSpc>
                <a:spcPct val="130000"/>
              </a:lnSpc>
              <a:spcAft>
                <a:spcPts val="1000"/>
              </a:spcAft>
              <a:buNone/>
              <a:defRPr sz="12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grpSp>
        <p:nvGrpSpPr>
          <p:cNvPr id="12" name="组合 11"/>
          <p:cNvGrpSpPr/>
          <p:nvPr userDrawn="1">
            <p:custDataLst>
              <p:tags r:id="rId9"/>
            </p:custDataLst>
          </p:nvPr>
        </p:nvGrpSpPr>
        <p:grpSpPr>
          <a:xfrm flipV="1">
            <a:off x="4441372" y="0"/>
            <a:ext cx="4702628" cy="812800"/>
            <a:chOff x="4001597" y="5613400"/>
            <a:chExt cx="8190403" cy="1244600"/>
          </a:xfrm>
        </p:grpSpPr>
        <p:sp>
          <p:nvSpPr>
            <p:cNvPr id="14" name="任意多边形: 形状 13"/>
            <p:cNvSpPr/>
            <p:nvPr>
              <p:custDataLst>
                <p:tags r:id="rId10"/>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charset="-122"/>
              </a:endParaRPr>
            </a:p>
          </p:txBody>
        </p:sp>
        <p:sp>
          <p:nvSpPr>
            <p:cNvPr id="15" name="等腰三角形 14"/>
            <p:cNvSpPr/>
            <p:nvPr>
              <p:custDataLst>
                <p:tags r:id="rId11"/>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charset="-122"/>
              </a:endParaRPr>
            </a:p>
          </p:txBody>
        </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flipV="1">
            <a:off x="4441372" y="0"/>
            <a:ext cx="4702628" cy="812800"/>
            <a:chOff x="4001597" y="5613400"/>
            <a:chExt cx="8190403" cy="1244600"/>
          </a:xfrm>
        </p:grpSpPr>
        <p:sp>
          <p:nvSpPr>
            <p:cNvPr id="14" name="任意多边形: 形状 13"/>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charset="-122"/>
              </a:endParaRPr>
            </a:p>
          </p:txBody>
        </p:sp>
        <p:sp>
          <p:nvSpPr>
            <p:cNvPr id="15" name="等腰三角形 14"/>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charset="-122"/>
              </a:endParaRPr>
            </a:p>
          </p:txBody>
        </p:sp>
      </p:grpSp>
      <p:sp>
        <p:nvSpPr>
          <p:cNvPr id="13" name="矩形 12"/>
          <p:cNvSpPr/>
          <p:nvPr userDrawn="1">
            <p:custDataLst>
              <p:tags r:id="rId5"/>
            </p:custDataLst>
          </p:nvPr>
        </p:nvSpPr>
        <p:spPr>
          <a:xfrm>
            <a:off x="0" y="5041901"/>
            <a:ext cx="9144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ea typeface="微软雅黑" panose="020B0503020204020204" charset="-122"/>
              <a:sym typeface="+mn-ea"/>
            </a:endParaRPr>
          </a:p>
        </p:txBody>
      </p:sp>
      <p:sp>
        <p:nvSpPr>
          <p:cNvPr id="2" name="标题 1"/>
          <p:cNvSpPr>
            <a:spLocks noGrp="1"/>
          </p:cNvSpPr>
          <p:nvPr userDrawn="1">
            <p:ph type="title"/>
            <p:custDataLst>
              <p:tags r:id="rId6"/>
            </p:custDataLst>
          </p:nvPr>
        </p:nvSpPr>
        <p:spPr>
          <a:xfrm>
            <a:off x="453390" y="739934"/>
            <a:ext cx="8232458" cy="423863"/>
          </a:xfrm>
        </p:spPr>
        <p:txBody>
          <a:bodyPr anchor="ctr"/>
          <a:lstStyle>
            <a:lvl1pPr algn="ctr">
              <a:lnSpc>
                <a:spcPct val="100000"/>
              </a:lnSpc>
              <a:defRPr sz="24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7"/>
            </p:custDataLst>
          </p:nvPr>
        </p:nvSpPr>
        <p:spPr>
          <a:xfrm>
            <a:off x="322307" y="6349833"/>
            <a:ext cx="270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8"/>
            </p:custDataLst>
          </p:nvPr>
        </p:nvSpPr>
        <p:spPr>
          <a:xfrm>
            <a:off x="2592000" y="6349833"/>
            <a:ext cx="396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9"/>
            </p:custDataLst>
          </p:nvPr>
        </p:nvSpPr>
        <p:spPr>
          <a:xfrm>
            <a:off x="6120450" y="6349833"/>
            <a:ext cx="270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userDrawn="1">
            <p:ph sz="quarter" idx="13"/>
            <p:custDataLst>
              <p:tags r:id="rId10"/>
            </p:custDataLst>
          </p:nvPr>
        </p:nvSpPr>
        <p:spPr>
          <a:xfrm>
            <a:off x="453628" y="2082600"/>
            <a:ext cx="8243100" cy="2408400"/>
          </a:xfrm>
        </p:spPr>
        <p:txBody>
          <a:bodyPr>
            <a:normAutofit/>
          </a:bodyPr>
          <a:lstStyle>
            <a:lvl1pPr marL="0" indent="0">
              <a:lnSpc>
                <a:spcPct val="130000"/>
              </a:lnSpc>
              <a:spcAft>
                <a:spcPts val="1000"/>
              </a:spcAft>
              <a:buFont typeface="Arial" panose="020B0604020202020204" pitchFamily="34" charset="0"/>
              <a:buNone/>
              <a:defRPr sz="12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marL="342900" indent="0">
              <a:lnSpc>
                <a:spcPct val="130000"/>
              </a:lnSpc>
              <a:spcAft>
                <a:spcPts val="1000"/>
              </a:spcAft>
              <a:buFont typeface="Arial" panose="020B0604020202020204" pitchFamily="34" charset="0"/>
              <a:buNone/>
              <a:defRPr sz="12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marL="685800" indent="0">
              <a:lnSpc>
                <a:spcPct val="130000"/>
              </a:lnSpc>
              <a:spcAft>
                <a:spcPts val="1000"/>
              </a:spcAft>
              <a:buFont typeface="Arial" panose="020B0604020202020204" pitchFamily="34" charset="0"/>
              <a:buNone/>
              <a:defRPr sz="12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marL="1028700" indent="0">
              <a:lnSpc>
                <a:spcPct val="130000"/>
              </a:lnSpc>
              <a:spcAft>
                <a:spcPts val="1000"/>
              </a:spcAft>
              <a:buFont typeface="Arial" panose="020B0604020202020204" pitchFamily="34" charset="0"/>
              <a:buNone/>
              <a:defRPr sz="12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marL="1371600" indent="0">
              <a:lnSpc>
                <a:spcPct val="130000"/>
              </a:lnSpc>
              <a:spcAft>
                <a:spcPts val="1000"/>
              </a:spcAft>
              <a:buFont typeface="Arial" panose="020B0604020202020204" pitchFamily="34" charset="0"/>
              <a:buNone/>
              <a:defRPr sz="12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文本占位符 8"/>
          <p:cNvSpPr>
            <a:spLocks noGrp="1"/>
          </p:cNvSpPr>
          <p:nvPr userDrawn="1">
            <p:ph type="body" sz="quarter" idx="14"/>
            <p:custDataLst>
              <p:tags r:id="rId11"/>
            </p:custDataLst>
          </p:nvPr>
        </p:nvSpPr>
        <p:spPr>
          <a:xfrm>
            <a:off x="445500" y="5306850"/>
            <a:ext cx="8251200" cy="758700"/>
          </a:xfrm>
        </p:spPr>
        <p:txBody>
          <a:bodyPr>
            <a:normAutofit/>
          </a:bodyPr>
          <a:lstStyle>
            <a:lvl1pPr marL="0" indent="0">
              <a:lnSpc>
                <a:spcPct val="130000"/>
              </a:lnSpc>
              <a:spcBef>
                <a:spcPts val="0"/>
              </a:spcBef>
              <a:spcAft>
                <a:spcPts val="1000"/>
              </a:spcAft>
              <a:buFont typeface="Arial" panose="020B0604020202020204" pitchFamily="34" charset="0"/>
              <a:buNone/>
              <a:defRPr sz="1200" u="none" strike="noStrike" kern="1200" cap="none" spc="0" normalizeH="0"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3001198" y="6045200"/>
            <a:ext cx="6142802" cy="812800"/>
            <a:chOff x="4001597" y="5613400"/>
            <a:chExt cx="8190403" cy="1244600"/>
          </a:xfrm>
        </p:grpSpPr>
        <p:sp>
          <p:nvSpPr>
            <p:cNvPr id="17" name="任意多边形: 形状 16"/>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charset="-122"/>
              </a:endParaRPr>
            </a:p>
          </p:txBody>
        </p:sp>
        <p:sp>
          <p:nvSpPr>
            <p:cNvPr id="18" name="等腰三角形 17"/>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ea typeface="微软雅黑" panose="020B0503020204020204" charset="-122"/>
              </a:endParaRPr>
            </a:p>
          </p:txBody>
        </p:sp>
      </p:grpSp>
      <p:sp>
        <p:nvSpPr>
          <p:cNvPr id="15" name="矩形 14"/>
          <p:cNvSpPr/>
          <p:nvPr userDrawn="1">
            <p:custDataLst>
              <p:tags r:id="rId5"/>
            </p:custDataLst>
          </p:nvPr>
        </p:nvSpPr>
        <p:spPr>
          <a:xfrm>
            <a:off x="0" y="0"/>
            <a:ext cx="9144000" cy="91440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350">
              <a:solidFill>
                <a:schemeClr val="bg1"/>
              </a:solidFill>
              <a:latin typeface="Viner Hand ITC" panose="03070502030502020203" charset="0"/>
              <a:ea typeface="微软雅黑" panose="020B0503020204020204" charset="-122"/>
              <a:cs typeface="Viner Hand ITC" panose="03070502030502020203" charset="0"/>
              <a:sym typeface="+mn-ea"/>
            </a:endParaRPr>
          </a:p>
        </p:txBody>
      </p:sp>
      <p:sp>
        <p:nvSpPr>
          <p:cNvPr id="2" name="标题 1"/>
          <p:cNvSpPr>
            <a:spLocks noGrp="1"/>
          </p:cNvSpPr>
          <p:nvPr>
            <p:ph type="title"/>
            <p:custDataLst>
              <p:tags r:id="rId6"/>
            </p:custDataLst>
          </p:nvPr>
        </p:nvSpPr>
        <p:spPr>
          <a:xfrm>
            <a:off x="434700" y="292846"/>
            <a:ext cx="8278200" cy="331473"/>
          </a:xfrm>
        </p:spPr>
        <p:txBody>
          <a:bodyPr>
            <a:noAutofit/>
          </a:bodyPr>
          <a:lstStyle>
            <a:lvl1pPr>
              <a:lnSpc>
                <a:spcPct val="100000"/>
              </a:lnSpc>
              <a:defRPr sz="18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7" name="内容占位符 6"/>
          <p:cNvSpPr>
            <a:spLocks noGrp="1"/>
          </p:cNvSpPr>
          <p:nvPr>
            <p:ph sz="quarter" idx="13"/>
            <p:custDataLst>
              <p:tags r:id="rId7"/>
            </p:custDataLst>
          </p:nvPr>
        </p:nvSpPr>
        <p:spPr>
          <a:xfrm>
            <a:off x="434700" y="2025000"/>
            <a:ext cx="4006800" cy="2170800"/>
          </a:xfrm>
        </p:spPr>
        <p:txBody>
          <a:bodyPr/>
          <a:lstStyle>
            <a:lvl1pPr marL="0" indent="0">
              <a:lnSpc>
                <a:spcPct val="130000"/>
              </a:lnSpc>
              <a:spcAft>
                <a:spcPts val="1000"/>
              </a:spcAft>
              <a:buNone/>
              <a:defRPr sz="12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342900" indent="0">
              <a:lnSpc>
                <a:spcPct val="130000"/>
              </a:lnSpc>
              <a:spcAft>
                <a:spcPts val="1000"/>
              </a:spcAft>
              <a:buNone/>
              <a:defRPr sz="12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marL="685800" indent="0">
              <a:lnSpc>
                <a:spcPct val="130000"/>
              </a:lnSpc>
              <a:spcAft>
                <a:spcPts val="1000"/>
              </a:spcAft>
              <a:buNone/>
              <a:defRPr sz="12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marL="1028700" indent="0">
              <a:lnSpc>
                <a:spcPct val="130000"/>
              </a:lnSpc>
              <a:spcAft>
                <a:spcPts val="1000"/>
              </a:spcAft>
              <a:buNone/>
              <a:defRPr sz="12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marL="1371600" indent="0">
              <a:lnSpc>
                <a:spcPct val="130000"/>
              </a:lnSpc>
              <a:spcAft>
                <a:spcPts val="1000"/>
              </a:spcAft>
              <a:buNone/>
              <a:defRPr sz="12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3" name="日期占位符 2"/>
          <p:cNvSpPr>
            <a:spLocks noGrp="1"/>
          </p:cNvSpPr>
          <p:nvPr>
            <p:ph type="dt" sz="half" idx="10"/>
            <p:custDataLst>
              <p:tags r:id="rId8"/>
            </p:custDataLst>
          </p:nvPr>
        </p:nvSpPr>
        <p:spPr>
          <a:xfrm>
            <a:off x="322307" y="6349833"/>
            <a:ext cx="270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2592000" y="6349833"/>
            <a:ext cx="396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a:xfrm>
            <a:off x="6120450" y="6349833"/>
            <a:ext cx="270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1"/>
            </p:custDataLst>
          </p:nvPr>
        </p:nvSpPr>
        <p:spPr>
          <a:xfrm>
            <a:off x="4681800" y="2025000"/>
            <a:ext cx="4025700" cy="2170800"/>
          </a:xfrm>
        </p:spPr>
        <p:txBody>
          <a:bodyPr>
            <a:normAutofit/>
          </a:bodyPr>
          <a:lstStyle>
            <a:lvl1pPr marL="0" indent="0">
              <a:lnSpc>
                <a:spcPct val="130000"/>
              </a:lnSpc>
              <a:spcAft>
                <a:spcPts val="1000"/>
              </a:spcAft>
              <a:buNone/>
              <a:defRPr sz="12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342900" indent="0">
              <a:lnSpc>
                <a:spcPct val="130000"/>
              </a:lnSpc>
              <a:spcAft>
                <a:spcPts val="1000"/>
              </a:spcAft>
              <a:buNone/>
              <a:defRPr sz="12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marL="685800" indent="0">
              <a:lnSpc>
                <a:spcPct val="130000"/>
              </a:lnSpc>
              <a:spcAft>
                <a:spcPts val="1000"/>
              </a:spcAft>
              <a:buNone/>
              <a:defRPr sz="12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marL="1028700" indent="0">
              <a:lnSpc>
                <a:spcPct val="130000"/>
              </a:lnSpc>
              <a:spcAft>
                <a:spcPts val="1000"/>
              </a:spcAft>
              <a:buNone/>
              <a:defRPr sz="12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marL="1371600" indent="0">
              <a:lnSpc>
                <a:spcPct val="130000"/>
              </a:lnSpc>
              <a:spcAft>
                <a:spcPts val="1000"/>
              </a:spcAft>
              <a:buNone/>
              <a:defRPr sz="12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11" name="文本占位符 10"/>
          <p:cNvSpPr>
            <a:spLocks noGrp="1"/>
          </p:cNvSpPr>
          <p:nvPr>
            <p:ph type="body" sz="quarter" idx="15"/>
            <p:custDataLst>
              <p:tags r:id="rId12"/>
            </p:custDataLst>
          </p:nvPr>
        </p:nvSpPr>
        <p:spPr>
          <a:xfrm>
            <a:off x="429300" y="4914450"/>
            <a:ext cx="4006800" cy="585900"/>
          </a:xfrm>
        </p:spPr>
        <p:txBody>
          <a:bodyPr>
            <a:normAutofit/>
          </a:bodyPr>
          <a:lstStyle>
            <a:lvl1pPr marL="0" indent="0">
              <a:lnSpc>
                <a:spcPct val="130000"/>
              </a:lnSpc>
              <a:spcBef>
                <a:spcPts val="0"/>
              </a:spcBef>
              <a:spcAft>
                <a:spcPts val="1000"/>
              </a:spcAft>
              <a:buNone/>
              <a:defRPr sz="12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3"/>
            </p:custDataLst>
          </p:nvPr>
        </p:nvSpPr>
        <p:spPr>
          <a:xfrm>
            <a:off x="4689900" y="4910850"/>
            <a:ext cx="4025700" cy="585900"/>
          </a:xfrm>
        </p:spPr>
        <p:txBody>
          <a:bodyPr>
            <a:normAutofit/>
          </a:bodyPr>
          <a:lstStyle>
            <a:lvl1pPr marL="0" indent="0">
              <a:lnSpc>
                <a:spcPct val="130000"/>
              </a:lnSpc>
              <a:spcBef>
                <a:spcPts val="0"/>
              </a:spcBef>
              <a:spcAft>
                <a:spcPts val="1000"/>
              </a:spcAft>
              <a:buNone/>
              <a:defRPr sz="12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1576668"/>
            <a:ext cx="9144000" cy="370466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Arial" panose="020B0604020202020204" pitchFamily="34" charset="0"/>
              <a:ea typeface="微软雅黑" panose="020B0503020204020204" charset="-122"/>
              <a:sym typeface="+mn-ea"/>
            </a:endParaRPr>
          </a:p>
        </p:txBody>
      </p:sp>
      <p:grpSp>
        <p:nvGrpSpPr>
          <p:cNvPr id="15" name="组合 14"/>
          <p:cNvGrpSpPr/>
          <p:nvPr userDrawn="1">
            <p:custDataLst>
              <p:tags r:id="rId3"/>
            </p:custDataLst>
          </p:nvPr>
        </p:nvGrpSpPr>
        <p:grpSpPr>
          <a:xfrm rot="10800000">
            <a:off x="0" y="0"/>
            <a:ext cx="4093369" cy="1529715"/>
            <a:chOff x="4001597" y="5613400"/>
            <a:chExt cx="8190403" cy="1244600"/>
          </a:xfrm>
        </p:grpSpPr>
        <p:sp>
          <p:nvSpPr>
            <p:cNvPr id="16" name="任意多边形: 形状 15"/>
            <p:cNvSpPr/>
            <p:nvPr>
              <p:custDataLst>
                <p:tags r:id="rId4"/>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charset="-122"/>
              </a:endParaRPr>
            </a:p>
          </p:txBody>
        </p:sp>
        <p:sp>
          <p:nvSpPr>
            <p:cNvPr id="17" name="等腰三角形 16"/>
            <p:cNvSpPr/>
            <p:nvPr>
              <p:custDataLst>
                <p:tags r:id="rId5"/>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ea typeface="微软雅黑" panose="020B0503020204020204" charset="-122"/>
              </a:endParaRPr>
            </a:p>
          </p:txBody>
        </p:sp>
      </p:grpSp>
      <p:grpSp>
        <p:nvGrpSpPr>
          <p:cNvPr id="18" name="组合 17"/>
          <p:cNvGrpSpPr/>
          <p:nvPr userDrawn="1">
            <p:custDataLst>
              <p:tags r:id="rId6"/>
            </p:custDataLst>
          </p:nvPr>
        </p:nvGrpSpPr>
        <p:grpSpPr>
          <a:xfrm>
            <a:off x="5050631" y="5323840"/>
            <a:ext cx="4093369" cy="1529715"/>
            <a:chOff x="4001597" y="5613400"/>
            <a:chExt cx="8190403" cy="1244600"/>
          </a:xfrm>
        </p:grpSpPr>
        <p:sp>
          <p:nvSpPr>
            <p:cNvPr id="19" name="任意多边形: 形状 18"/>
            <p:cNvSpPr/>
            <p:nvPr>
              <p:custDataLst>
                <p:tags r:id="rId7"/>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ea typeface="微软雅黑" panose="020B0503020204020204" charset="-122"/>
              </a:endParaRPr>
            </a:p>
          </p:txBody>
        </p:sp>
        <p:sp>
          <p:nvSpPr>
            <p:cNvPr id="20" name="等腰三角形 19"/>
            <p:cNvSpPr/>
            <p:nvPr>
              <p:custDataLst>
                <p:tags r:id="rId8"/>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charset="-122"/>
              </a:endParaRPr>
            </a:p>
          </p:txBody>
        </p:sp>
      </p:grpSp>
      <p:sp>
        <p:nvSpPr>
          <p:cNvPr id="2" name="标题 1"/>
          <p:cNvSpPr>
            <a:spLocks noGrp="1"/>
          </p:cNvSpPr>
          <p:nvPr userDrawn="1">
            <p:ph type="title" hasCustomPrompt="1"/>
            <p:custDataLst>
              <p:tags r:id="rId9"/>
            </p:custDataLst>
          </p:nvPr>
        </p:nvSpPr>
        <p:spPr>
          <a:xfrm>
            <a:off x="1142100" y="1637550"/>
            <a:ext cx="6858000" cy="1790100"/>
          </a:xfrm>
        </p:spPr>
        <p:txBody>
          <a:bodyPr anchor="b"/>
          <a:lstStyle>
            <a:lvl1pPr algn="ctr">
              <a:defRPr sz="45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userDrawn="1">
            <p:ph type="dt" sz="half" idx="10"/>
            <p:custDataLst>
              <p:tags r:id="rId10"/>
            </p:custDataLst>
          </p:nvPr>
        </p:nvSpPr>
        <p:spPr>
          <a:xfrm>
            <a:off x="322307" y="6349833"/>
            <a:ext cx="270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1"/>
            </p:custDataLst>
          </p:nvPr>
        </p:nvSpPr>
        <p:spPr>
          <a:xfrm>
            <a:off x="2592000" y="6349833"/>
            <a:ext cx="396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12"/>
            </p:custDataLst>
          </p:nvPr>
        </p:nvSpPr>
        <p:spPr>
          <a:xfrm>
            <a:off x="6120450" y="6349833"/>
            <a:ext cx="270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3"/>
            </p:custDataLst>
          </p:nvPr>
        </p:nvSpPr>
        <p:spPr>
          <a:xfrm>
            <a:off x="1141810" y="4069800"/>
            <a:ext cx="6858000" cy="1242000"/>
          </a:xfrm>
        </p:spPr>
        <p:txBody>
          <a:bodyPr>
            <a:normAutofit/>
          </a:bodyPr>
          <a:lstStyle>
            <a:lvl1pPr marL="0" indent="0" algn="ctr">
              <a:lnSpc>
                <a:spcPct val="130000"/>
              </a:lnSpc>
              <a:spcBef>
                <a:spcPts val="0"/>
              </a:spcBef>
              <a:spcAft>
                <a:spcPts val="1000"/>
              </a:spcAft>
              <a:buNone/>
              <a:defRPr sz="12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60.xml"/><Relationship Id="rId23" Type="http://schemas.openxmlformats.org/officeDocument/2006/relationships/tags" Target="../tags/tag159.xml"/><Relationship Id="rId22" Type="http://schemas.openxmlformats.org/officeDocument/2006/relationships/tags" Target="../tags/tag158.xml"/><Relationship Id="rId21" Type="http://schemas.openxmlformats.org/officeDocument/2006/relationships/tags" Target="../tags/tag157.xml"/><Relationship Id="rId20" Type="http://schemas.openxmlformats.org/officeDocument/2006/relationships/tags" Target="../tags/tag156.xml"/><Relationship Id="rId2" Type="http://schemas.openxmlformats.org/officeDocument/2006/relationships/slideLayout" Target="../slideLayouts/slideLayout13.xml"/><Relationship Id="rId19" Type="http://schemas.openxmlformats.org/officeDocument/2006/relationships/tags" Target="../tags/tag155.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fontAlgn="base"/>
            <a:endParaRPr lang="zh-CN" altLang="en-US" strike="noStrike" noProof="1" dirty="0"/>
          </a:p>
        </p:txBody>
      </p:sp>
      <p:sp>
        <p:nvSpPr>
          <p:cNvPr id="1029" name="页脚占位符 1028"/>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fontAlgn="base"/>
            <a:endParaRPr lang="zh-CN" strike="noStrike" noProof="1" dirty="0"/>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1189673"/>
            <a:ext cx="8139178" cy="331473"/>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1571631"/>
            <a:ext cx="8139178" cy="404168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659807" y="5619625"/>
            <a:ext cx="2025000" cy="237600"/>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3087000" y="5619625"/>
            <a:ext cx="2970000" cy="237600"/>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6457950" y="5619625"/>
            <a:ext cx="2025000" cy="237600"/>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85725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15.xml"/><Relationship Id="rId6" Type="http://schemas.openxmlformats.org/officeDocument/2006/relationships/image" Target="../media/image2.jpeg"/><Relationship Id="rId5" Type="http://schemas.openxmlformats.org/officeDocument/2006/relationships/tags" Target="../tags/tag214.xml"/><Relationship Id="rId4" Type="http://schemas.openxmlformats.org/officeDocument/2006/relationships/tags" Target="../tags/tag213.xml"/><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ags" Target="../tags/tag210.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21.xml"/><Relationship Id="rId6" Type="http://schemas.openxmlformats.org/officeDocument/2006/relationships/image" Target="../media/image3.jpeg"/><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tags" Target="../tags/tag218.xml"/><Relationship Id="rId2" Type="http://schemas.openxmlformats.org/officeDocument/2006/relationships/tags" Target="../tags/tag217.xml"/><Relationship Id="rId1" Type="http://schemas.openxmlformats.org/officeDocument/2006/relationships/tags" Target="../tags/tag216.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tags" Target="../tags/tag225.xml"/><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32.xml"/><Relationship Id="rId5" Type="http://schemas.openxmlformats.org/officeDocument/2006/relationships/tags" Target="../tags/tag231.xml"/><Relationship Id="rId4" Type="http://schemas.openxmlformats.org/officeDocument/2006/relationships/image" Target="../media/image4.png"/><Relationship Id="rId3" Type="http://schemas.openxmlformats.org/officeDocument/2006/relationships/tags" Target="../tags/tag230.xml"/><Relationship Id="rId2" Type="http://schemas.openxmlformats.org/officeDocument/2006/relationships/tags" Target="../tags/tag229.xml"/><Relationship Id="rId1" Type="http://schemas.openxmlformats.org/officeDocument/2006/relationships/tags" Target="../tags/tag228.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44.xml"/><Relationship Id="rId6" Type="http://schemas.openxmlformats.org/officeDocument/2006/relationships/tags" Target="../tags/tag243.xml"/><Relationship Id="rId5" Type="http://schemas.openxmlformats.org/officeDocument/2006/relationships/tags" Target="../tags/tag242.xml"/><Relationship Id="rId4" Type="http://schemas.openxmlformats.org/officeDocument/2006/relationships/image" Target="../media/image5.png"/><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50.xml"/><Relationship Id="rId5" Type="http://schemas.openxmlformats.org/officeDocument/2006/relationships/tags" Target="../tags/tag249.xml"/><Relationship Id="rId4" Type="http://schemas.openxmlformats.org/officeDocument/2006/relationships/tags" Target="../tags/tag248.xml"/><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tags" Target="../tags/tag245.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61.xml"/><Relationship Id="rId6" Type="http://schemas.openxmlformats.org/officeDocument/2006/relationships/image" Target="../media/image7.jpeg"/><Relationship Id="rId5" Type="http://schemas.openxmlformats.org/officeDocument/2006/relationships/tags" Target="../tags/tag260.xml"/><Relationship Id="rId4" Type="http://schemas.openxmlformats.org/officeDocument/2006/relationships/image" Target="../media/image6.png"/><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tags" Target="../tags/tag257.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67.xml"/><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tags" Target="../tags/tag262.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image" Target="../media/image8.png"/><Relationship Id="rId3" Type="http://schemas.openxmlformats.org/officeDocument/2006/relationships/tags" Target="../tags/tag270.xml"/><Relationship Id="rId2" Type="http://schemas.openxmlformats.org/officeDocument/2006/relationships/tags" Target="../tags/tag269.xml"/><Relationship Id="rId1" Type="http://schemas.openxmlformats.org/officeDocument/2006/relationships/tags" Target="../tags/tag268.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tags" Target="../tags/tag273.xml"/></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83.xml"/><Relationship Id="rId5" Type="http://schemas.openxmlformats.org/officeDocument/2006/relationships/image" Target="../media/image9.jpeg"/><Relationship Id="rId4" Type="http://schemas.openxmlformats.org/officeDocument/2006/relationships/tags" Target="../tags/tag282.xml"/><Relationship Id="rId3" Type="http://schemas.openxmlformats.org/officeDocument/2006/relationships/tags" Target="../tags/tag281.xml"/><Relationship Id="rId2" Type="http://schemas.openxmlformats.org/officeDocument/2006/relationships/tags" Target="../tags/tag280.xml"/><Relationship Id="rId1" Type="http://schemas.openxmlformats.org/officeDocument/2006/relationships/tags" Target="../tags/tag279.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88.xml"/><Relationship Id="rId5" Type="http://schemas.openxmlformats.org/officeDocument/2006/relationships/image" Target="../media/image10.jpeg"/><Relationship Id="rId4" Type="http://schemas.openxmlformats.org/officeDocument/2006/relationships/tags" Target="../tags/tag287.xml"/><Relationship Id="rId3" Type="http://schemas.openxmlformats.org/officeDocument/2006/relationships/tags" Target="../tags/tag286.xml"/><Relationship Id="rId2" Type="http://schemas.openxmlformats.org/officeDocument/2006/relationships/tags" Target="../tags/tag285.xml"/><Relationship Id="rId1" Type="http://schemas.openxmlformats.org/officeDocument/2006/relationships/tags" Target="../tags/tag284.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93.xml"/><Relationship Id="rId5" Type="http://schemas.openxmlformats.org/officeDocument/2006/relationships/image" Target="../media/image11.jpeg"/><Relationship Id="rId4" Type="http://schemas.openxmlformats.org/officeDocument/2006/relationships/tags" Target="../tags/tag292.xml"/><Relationship Id="rId3" Type="http://schemas.openxmlformats.org/officeDocument/2006/relationships/tags" Target="../tags/tag291.xml"/><Relationship Id="rId2" Type="http://schemas.openxmlformats.org/officeDocument/2006/relationships/tags" Target="../tags/tag290.xml"/><Relationship Id="rId1" Type="http://schemas.openxmlformats.org/officeDocument/2006/relationships/tags" Target="../tags/tag289.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3" Type="http://schemas.openxmlformats.org/officeDocument/2006/relationships/tags" Target="../tags/tag296.xml"/><Relationship Id="rId2" Type="http://schemas.openxmlformats.org/officeDocument/2006/relationships/tags" Target="../tags/tag295.xml"/><Relationship Id="rId1" Type="http://schemas.openxmlformats.org/officeDocument/2006/relationships/tags" Target="../tags/tag294.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04.xml"/><Relationship Id="rId5" Type="http://schemas.openxmlformats.org/officeDocument/2006/relationships/image" Target="../media/image12.jpeg"/><Relationship Id="rId4" Type="http://schemas.openxmlformats.org/officeDocument/2006/relationships/tags" Target="../tags/tag303.xml"/><Relationship Id="rId3" Type="http://schemas.openxmlformats.org/officeDocument/2006/relationships/tags" Target="../tags/tag302.xml"/><Relationship Id="rId2" Type="http://schemas.openxmlformats.org/officeDocument/2006/relationships/tags" Target="../tags/tag301.xml"/><Relationship Id="rId1" Type="http://schemas.openxmlformats.org/officeDocument/2006/relationships/tags" Target="../tags/tag300.xml"/></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3" Type="http://schemas.openxmlformats.org/officeDocument/2006/relationships/tags" Target="../tags/tag307.xml"/><Relationship Id="rId2" Type="http://schemas.openxmlformats.org/officeDocument/2006/relationships/tags" Target="../tags/tag306.xml"/><Relationship Id="rId1" Type="http://schemas.openxmlformats.org/officeDocument/2006/relationships/tags" Target="../tags/tag305.xml"/></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16.xml"/><Relationship Id="rId5" Type="http://schemas.openxmlformats.org/officeDocument/2006/relationships/tags" Target="../tags/tag315.xml"/><Relationship Id="rId4" Type="http://schemas.openxmlformats.org/officeDocument/2006/relationships/tags" Target="../tags/tag314.xml"/><Relationship Id="rId3" Type="http://schemas.openxmlformats.org/officeDocument/2006/relationships/tags" Target="../tags/tag313.xml"/><Relationship Id="rId2" Type="http://schemas.openxmlformats.org/officeDocument/2006/relationships/tags" Target="../tags/tag312.xml"/><Relationship Id="rId1" Type="http://schemas.openxmlformats.org/officeDocument/2006/relationships/tags" Target="../tags/tag311.xml"/></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21.xml"/><Relationship Id="rId5" Type="http://schemas.openxmlformats.org/officeDocument/2006/relationships/tags" Target="../tags/tag320.xml"/><Relationship Id="rId4" Type="http://schemas.openxmlformats.org/officeDocument/2006/relationships/image" Target="../media/image13.png"/><Relationship Id="rId3" Type="http://schemas.openxmlformats.org/officeDocument/2006/relationships/tags" Target="../tags/tag319.xml"/><Relationship Id="rId2" Type="http://schemas.openxmlformats.org/officeDocument/2006/relationships/tags" Target="../tags/tag318.xml"/><Relationship Id="rId1" Type="http://schemas.openxmlformats.org/officeDocument/2006/relationships/tags" Target="../tags/tag317.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27.xml"/><Relationship Id="rId5" Type="http://schemas.openxmlformats.org/officeDocument/2006/relationships/tags" Target="../tags/tag326.xml"/><Relationship Id="rId4" Type="http://schemas.openxmlformats.org/officeDocument/2006/relationships/tags" Target="../tags/tag325.xml"/><Relationship Id="rId3" Type="http://schemas.openxmlformats.org/officeDocument/2006/relationships/tags" Target="../tags/tag324.xml"/><Relationship Id="rId2" Type="http://schemas.openxmlformats.org/officeDocument/2006/relationships/tags" Target="../tags/tag323.xml"/><Relationship Id="rId1" Type="http://schemas.openxmlformats.org/officeDocument/2006/relationships/tags" Target="../tags/tag322.xml"/></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33.xml"/><Relationship Id="rId5" Type="http://schemas.openxmlformats.org/officeDocument/2006/relationships/tags" Target="../tags/tag332.xml"/><Relationship Id="rId4" Type="http://schemas.openxmlformats.org/officeDocument/2006/relationships/tags" Target="../tags/tag331.xml"/><Relationship Id="rId3" Type="http://schemas.openxmlformats.org/officeDocument/2006/relationships/tags" Target="../tags/tag330.xml"/><Relationship Id="rId2" Type="http://schemas.openxmlformats.org/officeDocument/2006/relationships/tags" Target="../tags/tag329.xml"/><Relationship Id="rId1" Type="http://schemas.openxmlformats.org/officeDocument/2006/relationships/tags" Target="../tags/tag328.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338.xml"/><Relationship Id="rId4" Type="http://schemas.openxmlformats.org/officeDocument/2006/relationships/tags" Target="../tags/tag337.xml"/><Relationship Id="rId3" Type="http://schemas.openxmlformats.org/officeDocument/2006/relationships/tags" Target="../tags/tag336.xml"/><Relationship Id="rId2" Type="http://schemas.openxmlformats.org/officeDocument/2006/relationships/tags" Target="../tags/tag335.xml"/><Relationship Id="rId1" Type="http://schemas.openxmlformats.org/officeDocument/2006/relationships/tags" Target="../tags/tag334.xml"/></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43.xml"/><Relationship Id="rId5" Type="http://schemas.openxmlformats.org/officeDocument/2006/relationships/image" Target="../media/image14.jpeg"/><Relationship Id="rId4" Type="http://schemas.openxmlformats.org/officeDocument/2006/relationships/tags" Target="../tags/tag342.xml"/><Relationship Id="rId3" Type="http://schemas.openxmlformats.org/officeDocument/2006/relationships/tags" Target="../tags/tag341.xml"/><Relationship Id="rId2" Type="http://schemas.openxmlformats.org/officeDocument/2006/relationships/tags" Target="../tags/tag340.xml"/><Relationship Id="rId1" Type="http://schemas.openxmlformats.org/officeDocument/2006/relationships/tags" Target="../tags/tag339.xml"/></Relationships>
</file>

<file path=ppt/slides/_rels/slide34.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48.xml"/><Relationship Id="rId5" Type="http://schemas.openxmlformats.org/officeDocument/2006/relationships/image" Target="../media/image15.jpeg"/><Relationship Id="rId4" Type="http://schemas.openxmlformats.org/officeDocument/2006/relationships/tags" Target="../tags/tag347.xml"/><Relationship Id="rId3" Type="http://schemas.openxmlformats.org/officeDocument/2006/relationships/tags" Target="../tags/tag346.xml"/><Relationship Id="rId2" Type="http://schemas.openxmlformats.org/officeDocument/2006/relationships/tags" Target="../tags/tag345.xml"/><Relationship Id="rId1" Type="http://schemas.openxmlformats.org/officeDocument/2006/relationships/tags" Target="../tags/tag344.xml"/></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53.xml"/><Relationship Id="rId5" Type="http://schemas.openxmlformats.org/officeDocument/2006/relationships/image" Target="../media/image16.jpeg"/><Relationship Id="rId4" Type="http://schemas.openxmlformats.org/officeDocument/2006/relationships/tags" Target="../tags/tag352.xml"/><Relationship Id="rId3" Type="http://schemas.openxmlformats.org/officeDocument/2006/relationships/tags" Target="../tags/tag351.xml"/><Relationship Id="rId2" Type="http://schemas.openxmlformats.org/officeDocument/2006/relationships/tags" Target="../tags/tag350.xml"/><Relationship Id="rId1" Type="http://schemas.openxmlformats.org/officeDocument/2006/relationships/tags" Target="../tags/tag349.xml"/></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58.xml"/><Relationship Id="rId5" Type="http://schemas.openxmlformats.org/officeDocument/2006/relationships/image" Target="../media/image17.jpeg"/><Relationship Id="rId4" Type="http://schemas.openxmlformats.org/officeDocument/2006/relationships/tags" Target="../tags/tag357.xml"/><Relationship Id="rId3" Type="http://schemas.openxmlformats.org/officeDocument/2006/relationships/tags" Target="../tags/tag356.xml"/><Relationship Id="rId2" Type="http://schemas.openxmlformats.org/officeDocument/2006/relationships/tags" Target="../tags/tag355.xml"/><Relationship Id="rId1" Type="http://schemas.openxmlformats.org/officeDocument/2006/relationships/tags" Target="../tags/tag354.xml"/></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 Type="http://schemas.openxmlformats.org/officeDocument/2006/relationships/tags" Target="../tags/tag359.xml"/></Relationships>
</file>

<file path=ppt/slides/_rels/slide38.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68.xml"/><Relationship Id="rId5" Type="http://schemas.openxmlformats.org/officeDocument/2006/relationships/image" Target="../media/image18.jpeg"/><Relationship Id="rId4" Type="http://schemas.openxmlformats.org/officeDocument/2006/relationships/tags" Target="../tags/tag367.xml"/><Relationship Id="rId3" Type="http://schemas.openxmlformats.org/officeDocument/2006/relationships/tags" Target="../tags/tag366.xml"/><Relationship Id="rId2" Type="http://schemas.openxmlformats.org/officeDocument/2006/relationships/tags" Target="../tags/tag365.xml"/><Relationship Id="rId1" Type="http://schemas.openxmlformats.org/officeDocument/2006/relationships/tags" Target="../tags/tag364.xml"/></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373.xml"/><Relationship Id="rId4" Type="http://schemas.openxmlformats.org/officeDocument/2006/relationships/tags" Target="../tags/tag372.xml"/><Relationship Id="rId3" Type="http://schemas.openxmlformats.org/officeDocument/2006/relationships/tags" Target="../tags/tag371.xml"/><Relationship Id="rId2" Type="http://schemas.openxmlformats.org/officeDocument/2006/relationships/tags" Target="../tags/tag370.xml"/><Relationship Id="rId1" Type="http://schemas.openxmlformats.org/officeDocument/2006/relationships/tags" Target="../tags/tag369.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tags" Target="../tags/tag176.xml"/></Relationships>
</file>

<file path=ppt/slides/_rels/slide40.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78.xml"/><Relationship Id="rId5" Type="http://schemas.openxmlformats.org/officeDocument/2006/relationships/image" Target="../media/image19.jpeg"/><Relationship Id="rId4" Type="http://schemas.openxmlformats.org/officeDocument/2006/relationships/tags" Target="../tags/tag377.xml"/><Relationship Id="rId3" Type="http://schemas.openxmlformats.org/officeDocument/2006/relationships/tags" Target="../tags/tag376.xml"/><Relationship Id="rId2" Type="http://schemas.openxmlformats.org/officeDocument/2006/relationships/tags" Target="../tags/tag375.xml"/><Relationship Id="rId1" Type="http://schemas.openxmlformats.org/officeDocument/2006/relationships/tags" Target="../tags/tag374.xml"/></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383.xml"/><Relationship Id="rId4" Type="http://schemas.openxmlformats.org/officeDocument/2006/relationships/tags" Target="../tags/tag382.xml"/><Relationship Id="rId3" Type="http://schemas.openxmlformats.org/officeDocument/2006/relationships/tags" Target="../tags/tag381.xml"/><Relationship Id="rId2" Type="http://schemas.openxmlformats.org/officeDocument/2006/relationships/tags" Target="../tags/tag380.xml"/><Relationship Id="rId1" Type="http://schemas.openxmlformats.org/officeDocument/2006/relationships/tags" Target="../tags/tag379.xml"/></Relationships>
</file>

<file path=ppt/slides/_rels/slide42.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88.xml"/><Relationship Id="rId5" Type="http://schemas.openxmlformats.org/officeDocument/2006/relationships/image" Target="../media/image20.jpeg"/><Relationship Id="rId4" Type="http://schemas.openxmlformats.org/officeDocument/2006/relationships/tags" Target="../tags/tag387.xml"/><Relationship Id="rId3" Type="http://schemas.openxmlformats.org/officeDocument/2006/relationships/tags" Target="../tags/tag386.xml"/><Relationship Id="rId2" Type="http://schemas.openxmlformats.org/officeDocument/2006/relationships/tags" Target="../tags/tag385.xml"/><Relationship Id="rId1" Type="http://schemas.openxmlformats.org/officeDocument/2006/relationships/tags" Target="../tags/tag384.xml"/></Relationships>
</file>

<file path=ppt/slides/_rels/slide43.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393.xml"/><Relationship Id="rId4" Type="http://schemas.openxmlformats.org/officeDocument/2006/relationships/tags" Target="../tags/tag392.xml"/><Relationship Id="rId3" Type="http://schemas.openxmlformats.org/officeDocument/2006/relationships/tags" Target="../tags/tag391.xml"/><Relationship Id="rId2" Type="http://schemas.openxmlformats.org/officeDocument/2006/relationships/tags" Target="../tags/tag390.xml"/><Relationship Id="rId1" Type="http://schemas.openxmlformats.org/officeDocument/2006/relationships/tags" Target="../tags/tag389.xml"/></Relationships>
</file>

<file path=ppt/slides/_rels/slide44.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98.xml"/><Relationship Id="rId5" Type="http://schemas.openxmlformats.org/officeDocument/2006/relationships/image" Target="../media/image21.jpeg"/><Relationship Id="rId4" Type="http://schemas.openxmlformats.org/officeDocument/2006/relationships/tags" Target="../tags/tag397.xml"/><Relationship Id="rId3" Type="http://schemas.openxmlformats.org/officeDocument/2006/relationships/tags" Target="../tags/tag396.xml"/><Relationship Id="rId2" Type="http://schemas.openxmlformats.org/officeDocument/2006/relationships/tags" Target="../tags/tag395.xml"/><Relationship Id="rId1" Type="http://schemas.openxmlformats.org/officeDocument/2006/relationships/tags" Target="../tags/tag394.xml"/></Relationships>
</file>

<file path=ppt/slides/_rels/slide4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403.xml"/><Relationship Id="rId5" Type="http://schemas.openxmlformats.org/officeDocument/2006/relationships/image" Target="../media/image22.jpeg"/><Relationship Id="rId4" Type="http://schemas.openxmlformats.org/officeDocument/2006/relationships/tags" Target="../tags/tag402.xml"/><Relationship Id="rId3" Type="http://schemas.openxmlformats.org/officeDocument/2006/relationships/tags" Target="../tags/tag401.xml"/><Relationship Id="rId2" Type="http://schemas.openxmlformats.org/officeDocument/2006/relationships/tags" Target="../tags/tag400.xml"/><Relationship Id="rId1" Type="http://schemas.openxmlformats.org/officeDocument/2006/relationships/tags" Target="../tags/tag399.xml"/></Relationships>
</file>

<file path=ppt/slides/_rels/slide46.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408.xml"/><Relationship Id="rId5" Type="http://schemas.openxmlformats.org/officeDocument/2006/relationships/image" Target="../media/image23.jpeg"/><Relationship Id="rId4" Type="http://schemas.openxmlformats.org/officeDocument/2006/relationships/tags" Target="../tags/tag407.xml"/><Relationship Id="rId3" Type="http://schemas.openxmlformats.org/officeDocument/2006/relationships/tags" Target="../tags/tag406.xml"/><Relationship Id="rId2" Type="http://schemas.openxmlformats.org/officeDocument/2006/relationships/tags" Target="../tags/tag405.xml"/><Relationship Id="rId1" Type="http://schemas.openxmlformats.org/officeDocument/2006/relationships/tags" Target="../tags/tag404.xml"/></Relationships>
</file>

<file path=ppt/slides/_rels/slide47.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413.xml"/><Relationship Id="rId5" Type="http://schemas.openxmlformats.org/officeDocument/2006/relationships/image" Target="../media/image24.jpeg"/><Relationship Id="rId4" Type="http://schemas.openxmlformats.org/officeDocument/2006/relationships/tags" Target="../tags/tag412.xml"/><Relationship Id="rId3" Type="http://schemas.openxmlformats.org/officeDocument/2006/relationships/tags" Target="../tags/tag411.xml"/><Relationship Id="rId2" Type="http://schemas.openxmlformats.org/officeDocument/2006/relationships/tags" Target="../tags/tag410.xml"/><Relationship Id="rId1" Type="http://schemas.openxmlformats.org/officeDocument/2006/relationships/tags" Target="../tags/tag409.xml"/></Relationships>
</file>

<file path=ppt/slides/_rels/slide48.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418.xml"/><Relationship Id="rId5" Type="http://schemas.openxmlformats.org/officeDocument/2006/relationships/image" Target="../media/image25.jpeg"/><Relationship Id="rId4" Type="http://schemas.openxmlformats.org/officeDocument/2006/relationships/tags" Target="../tags/tag417.xml"/><Relationship Id="rId3" Type="http://schemas.openxmlformats.org/officeDocument/2006/relationships/tags" Target="../tags/tag416.xml"/><Relationship Id="rId2" Type="http://schemas.openxmlformats.org/officeDocument/2006/relationships/tags" Target="../tags/tag415.xml"/><Relationship Id="rId1" Type="http://schemas.openxmlformats.org/officeDocument/2006/relationships/tags" Target="../tags/tag414.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191.xml"/><Relationship Id="rId4" Type="http://schemas.openxmlformats.org/officeDocument/2006/relationships/tags" Target="../tags/tag190.xml"/><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09.xml"/><Relationship Id="rId6" Type="http://schemas.openxmlformats.org/officeDocument/2006/relationships/image" Target="../media/image1.jpeg"/><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ctrTitle"/>
            <p:custDataLst>
              <p:tags r:id="rId1"/>
            </p:custDataLst>
          </p:nvPr>
        </p:nvSpPr>
        <p:spPr>
          <a:xfrm>
            <a:off x="1158046" y="2702794"/>
            <a:ext cx="7117545" cy="1118535"/>
          </a:xfrm>
        </p:spPr>
        <p:txBody>
          <a:bodyPr>
            <a:normAutofit/>
          </a:bodyPr>
          <a:p>
            <a:pPr marL="0" indent="0" algn="ctr">
              <a:lnSpc>
                <a:spcPct val="100000"/>
              </a:lnSpc>
              <a:spcBef>
                <a:spcPts val="0"/>
              </a:spcBef>
              <a:spcAft>
                <a:spcPts val="0"/>
              </a:spcAft>
              <a:buSzPct val="100000"/>
              <a:buNone/>
            </a:pPr>
            <a:r>
              <a:rPr lang="zh-CN" altLang="en-US" sz="4900">
                <a:solidFill>
                  <a:schemeClr val="accent1"/>
                </a:solidFill>
              </a:rPr>
              <a:t>农村建房的问题</a:t>
            </a:r>
            <a:endParaRPr lang="zh-CN" altLang="en-US" sz="4900">
              <a:solidFill>
                <a:schemeClr val="accent1"/>
              </a:solidFill>
            </a:endParaRPr>
          </a:p>
        </p:txBody>
      </p:sp>
      <p:sp>
        <p:nvSpPr>
          <p:cNvPr id="12" name="文本占位符 11"/>
          <p:cNvSpPr>
            <a:spLocks noGrp="1"/>
          </p:cNvSpPr>
          <p:nvPr>
            <p:ph type="body" sz="quarter" idx="13"/>
            <p:custDataLst>
              <p:tags r:id="rId2"/>
            </p:custDataLst>
          </p:nvPr>
        </p:nvSpPr>
        <p:spPr>
          <a:xfrm>
            <a:off x="2722907" y="4733589"/>
            <a:ext cx="1892347" cy="309620"/>
          </a:xfrm>
        </p:spPr>
        <p:txBody>
          <a:bodyPr/>
          <a:p>
            <a:r>
              <a:rPr lang="zh-CN" altLang="en-US" sz="1000">
                <a:solidFill>
                  <a:schemeClr val="dk1">
                    <a:lumMod val="85000"/>
                    <a:lumOff val="15000"/>
                  </a:schemeClr>
                </a:solidFill>
                <a:sym typeface="+mn-lt"/>
              </a:rPr>
              <a:t>汇报人姓名</a:t>
            </a:r>
            <a:endParaRPr lang="zh-CN" altLang="en-US" sz="1000">
              <a:solidFill>
                <a:schemeClr val="dk1">
                  <a:lumMod val="85000"/>
                  <a:lumOff val="15000"/>
                </a:schemeClr>
              </a:solidFill>
              <a:sym typeface="+mn-lt"/>
            </a:endParaRPr>
          </a:p>
        </p:txBody>
      </p:sp>
      <p:sp>
        <p:nvSpPr>
          <p:cNvPr id="2" name="任意多边形 1"/>
          <p:cNvSpPr/>
          <p:nvPr/>
        </p:nvSpPr>
        <p:spPr>
          <a:xfrm>
            <a:off x="3883025" y="1704975"/>
            <a:ext cx="1937385" cy="1393825"/>
          </a:xfrm>
          <a:custGeom>
            <a:avLst/>
            <a:gdLst>
              <a:gd name="connisteX0" fmla="*/ 1053207 w 1937554"/>
              <a:gd name="connsiteY0" fmla="*/ 981075 h 1393716"/>
              <a:gd name="connisteX1" fmla="*/ 948432 w 1937554"/>
              <a:gd name="connsiteY1" fmla="*/ 333375 h 1393716"/>
              <a:gd name="connisteX2" fmla="*/ 1919982 w 1937554"/>
              <a:gd name="connsiteY2" fmla="*/ 1390650 h 1393716"/>
              <a:gd name="connisteX3" fmla="*/ 157857 w 1937554"/>
              <a:gd name="connsiteY3" fmla="*/ 0 h 1393716"/>
              <a:gd name="connisteX4" fmla="*/ 5844282 w 1937554"/>
              <a:gd name="connsiteY4" fmla="*/ -1381125 h 1393716"/>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1937555" h="1393716">
                <a:moveTo>
                  <a:pt x="1053207" y="981075"/>
                </a:moveTo>
                <a:cubicBezTo>
                  <a:pt x="1012567" y="830580"/>
                  <a:pt x="775077" y="251460"/>
                  <a:pt x="948432" y="333375"/>
                </a:cubicBezTo>
                <a:cubicBezTo>
                  <a:pt x="1121787" y="415290"/>
                  <a:pt x="2078097" y="1457325"/>
                  <a:pt x="1919982" y="1390650"/>
                </a:cubicBezTo>
                <a:cubicBezTo>
                  <a:pt x="1761867" y="1323975"/>
                  <a:pt x="-627003" y="554355"/>
                  <a:pt x="157857"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3" name="文本框 2"/>
          <p:cNvSpPr txBox="1"/>
          <p:nvPr>
            <p:custDataLst>
              <p:tags r:id="rId4"/>
            </p:custDataLst>
          </p:nvPr>
        </p:nvSpPr>
        <p:spPr>
          <a:xfrm>
            <a:off x="7174230" y="3569970"/>
            <a:ext cx="3048000" cy="368300"/>
          </a:xfrm>
          <a:prstGeom prst="rect">
            <a:avLst/>
          </a:prstGeom>
          <a:noFill/>
        </p:spPr>
        <p:txBody>
          <a:bodyPr wrap="square" rtlCol="0">
            <a:spAutoFit/>
          </a:bodyPr>
          <a:p>
            <a:endParaRPr lang="zh-CN" altLang="en-US" sz="1800">
              <a:solidFill>
                <a:schemeClr val="dk1"/>
              </a:solidFill>
              <a:latin typeface="微软雅黑" panose="020B0503020204020204" charset="-122"/>
              <a:ea typeface="微软雅黑" panose="020B0503020204020204" charset="-122"/>
            </a:endParaRPr>
          </a:p>
        </p:txBody>
      </p:sp>
      <p:sp>
        <p:nvSpPr>
          <p:cNvPr id="2" name="标题 1"/>
          <p:cNvSpPr>
            <a:spLocks noGrp="1"/>
          </p:cNvSpPr>
          <p:nvPr>
            <p:custDataLst>
              <p:tags r:id="rId5"/>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设计、管理</a:t>
            </a:r>
            <a:r>
              <a:rPr lang="zh-CN" altLang="en-US">
                <a:solidFill>
                  <a:schemeClr val="dk2"/>
                </a:solidFill>
                <a:latin typeface="微软雅黑" panose="020B0503020204020204" charset="-122"/>
                <a:ea typeface="微软雅黑" panose="020B0503020204020204" charset="-122"/>
              </a:rPr>
              <a:t>问题</a:t>
            </a:r>
            <a:endParaRPr lang="zh-CN" altLang="en-US">
              <a:solidFill>
                <a:schemeClr val="dk2"/>
              </a:solidFill>
              <a:latin typeface="微软雅黑" panose="020B0503020204020204" charset="-122"/>
              <a:ea typeface="微软雅黑" panose="020B0503020204020204" charset="-122"/>
            </a:endParaRPr>
          </a:p>
        </p:txBody>
      </p:sp>
      <p:pic>
        <p:nvPicPr>
          <p:cNvPr id="4" name="图片 3" descr="无钢筋混凝土构造柱及圈梁"/>
          <p:cNvPicPr>
            <a:picLocks noChangeAspect="1"/>
          </p:cNvPicPr>
          <p:nvPr/>
        </p:nvPicPr>
        <p:blipFill>
          <a:blip r:embed="rId6"/>
          <a:stretch>
            <a:fillRect/>
          </a:stretch>
        </p:blipFill>
        <p:spPr>
          <a:xfrm>
            <a:off x="1193800" y="1550035"/>
            <a:ext cx="7148195" cy="4363720"/>
          </a:xfrm>
          <a:prstGeom prst="rect">
            <a:avLst/>
          </a:prstGeom>
        </p:spPr>
      </p:pic>
    </p:spTree>
    <p:custDataLst>
      <p:tags r:id="rId7"/>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3" name="文本框 2"/>
          <p:cNvSpPr txBox="1"/>
          <p:nvPr>
            <p:custDataLst>
              <p:tags r:id="rId4"/>
            </p:custDataLst>
          </p:nvPr>
        </p:nvSpPr>
        <p:spPr>
          <a:xfrm>
            <a:off x="7174230" y="3569970"/>
            <a:ext cx="3048000" cy="368300"/>
          </a:xfrm>
          <a:prstGeom prst="rect">
            <a:avLst/>
          </a:prstGeom>
          <a:noFill/>
        </p:spPr>
        <p:txBody>
          <a:bodyPr wrap="square" rtlCol="0">
            <a:spAutoFit/>
          </a:bodyPr>
          <a:p>
            <a:endParaRPr lang="zh-CN" altLang="en-US" sz="1800">
              <a:solidFill>
                <a:schemeClr val="dk1"/>
              </a:solidFill>
              <a:latin typeface="微软雅黑" panose="020B0503020204020204" charset="-122"/>
              <a:ea typeface="微软雅黑" panose="020B0503020204020204" charset="-122"/>
            </a:endParaRPr>
          </a:p>
        </p:txBody>
      </p:sp>
      <p:sp>
        <p:nvSpPr>
          <p:cNvPr id="2" name="标题 1"/>
          <p:cNvSpPr>
            <a:spLocks noGrp="1"/>
          </p:cNvSpPr>
          <p:nvPr>
            <p:custDataLst>
              <p:tags r:id="rId5"/>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设计、管理</a:t>
            </a:r>
            <a:r>
              <a:rPr lang="zh-CN" altLang="en-US">
                <a:solidFill>
                  <a:schemeClr val="dk2"/>
                </a:solidFill>
                <a:latin typeface="微软雅黑" panose="020B0503020204020204" charset="-122"/>
                <a:ea typeface="微软雅黑" panose="020B0503020204020204" charset="-122"/>
              </a:rPr>
              <a:t>问题</a:t>
            </a:r>
            <a:endParaRPr lang="zh-CN" altLang="en-US">
              <a:solidFill>
                <a:schemeClr val="dk2"/>
              </a:solidFill>
              <a:latin typeface="微软雅黑" panose="020B0503020204020204" charset="-122"/>
              <a:ea typeface="微软雅黑" panose="020B0503020204020204" charset="-122"/>
            </a:endParaRPr>
          </a:p>
        </p:txBody>
      </p:sp>
      <p:pic>
        <p:nvPicPr>
          <p:cNvPr id="5" name="图片 4" descr="构造柱错位"/>
          <p:cNvPicPr>
            <a:picLocks noChangeAspect="1"/>
          </p:cNvPicPr>
          <p:nvPr/>
        </p:nvPicPr>
        <p:blipFill>
          <a:blip r:embed="rId6"/>
          <a:stretch>
            <a:fillRect/>
          </a:stretch>
        </p:blipFill>
        <p:spPr>
          <a:xfrm>
            <a:off x="2197735" y="1334770"/>
            <a:ext cx="5448935" cy="4447540"/>
          </a:xfrm>
          <a:prstGeom prst="rect">
            <a:avLst/>
          </a:prstGeom>
        </p:spPr>
      </p:pic>
    </p:spTree>
    <p:custDataLst>
      <p:tags r:id="rId7"/>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3" name="内容占位符 2"/>
          <p:cNvSpPr>
            <a:spLocks noGrp="1"/>
          </p:cNvSpPr>
          <p:nvPr>
            <p:ph idx="4294967295"/>
            <p:custDataLst>
              <p:tags r:id="rId4"/>
            </p:custDataLst>
          </p:nvPr>
        </p:nvSpPr>
        <p:spPr>
          <a:xfrm>
            <a:off x="457200" y="1600200"/>
            <a:ext cx="8229600" cy="4525963"/>
          </a:xfrm>
        </p:spPr>
        <p:txBody>
          <a:bodyPr/>
          <a:p>
            <a:r>
              <a:rPr lang="zh-CN" altLang="en-US" sz="2800">
                <a:solidFill>
                  <a:schemeClr val="dk1">
                    <a:lumMod val="85000"/>
                    <a:lumOff val="15000"/>
                  </a:schemeClr>
                </a:solidFill>
                <a:latin typeface="微软雅黑" panose="020B0503020204020204" charset="-122"/>
                <a:ea typeface="微软雅黑" panose="020B0503020204020204" charset="-122"/>
              </a:rPr>
              <a:t>无构造柱，影响</a:t>
            </a:r>
            <a:r>
              <a:rPr lang="zh-CN" altLang="en-US" sz="2800">
                <a:solidFill>
                  <a:schemeClr val="dk1">
                    <a:lumMod val="85000"/>
                    <a:lumOff val="15000"/>
                  </a:schemeClr>
                </a:solidFill>
                <a:latin typeface="微软雅黑" panose="020B0503020204020204" charset="-122"/>
                <a:ea typeface="微软雅黑" panose="020B0503020204020204" charset="-122"/>
              </a:rPr>
              <a:t>墙体结构的整体稳固性能,减少抗震预防能力</a:t>
            </a:r>
            <a:endParaRPr lang="zh-CN" altLang="en-US" sz="2800">
              <a:solidFill>
                <a:schemeClr val="dk1">
                  <a:lumMod val="85000"/>
                  <a:lumOff val="15000"/>
                </a:schemeClr>
              </a:solidFill>
              <a:latin typeface="微软雅黑" panose="020B0503020204020204" charset="-122"/>
              <a:ea typeface="微软雅黑" panose="020B0503020204020204" charset="-122"/>
            </a:endParaRPr>
          </a:p>
          <a:p>
            <a:r>
              <a:rPr lang="zh-CN" altLang="en-US" sz="2800">
                <a:solidFill>
                  <a:schemeClr val="dk1">
                    <a:lumMod val="85000"/>
                    <a:lumOff val="15000"/>
                  </a:schemeClr>
                </a:solidFill>
                <a:latin typeface="微软雅黑" panose="020B0503020204020204" charset="-122"/>
                <a:sym typeface="+mn-ea"/>
              </a:rPr>
              <a:t>无圈梁连接，整体性差</a:t>
            </a:r>
            <a:endParaRPr lang="zh-CN" altLang="en-US" sz="2800">
              <a:solidFill>
                <a:schemeClr val="dk1">
                  <a:lumMod val="85000"/>
                  <a:lumOff val="15000"/>
                </a:schemeClr>
              </a:solidFill>
              <a:latin typeface="微软雅黑" panose="020B0503020204020204" charset="-122"/>
              <a:sym typeface="+mn-ea"/>
            </a:endParaRPr>
          </a:p>
          <a:p>
            <a:r>
              <a:rPr lang="zh-CN" altLang="en-US" sz="2800">
                <a:solidFill>
                  <a:schemeClr val="dk1">
                    <a:lumMod val="85000"/>
                    <a:lumOff val="15000"/>
                  </a:schemeClr>
                </a:solidFill>
                <a:latin typeface="微软雅黑" panose="020B0503020204020204" charset="-122"/>
                <a:ea typeface="微软雅黑" panose="020B0503020204020204" charset="-122"/>
              </a:rPr>
              <a:t>构造柱错位，受力传递不正确，会直接导致墙体出现开裂</a:t>
            </a:r>
            <a:r>
              <a:rPr lang="zh-CN" altLang="en-US" sz="2800">
                <a:solidFill>
                  <a:schemeClr val="dk1">
                    <a:lumMod val="85000"/>
                    <a:lumOff val="15000"/>
                  </a:schemeClr>
                </a:solidFill>
                <a:latin typeface="微软雅黑" panose="020B0503020204020204" charset="-122"/>
                <a:ea typeface="微软雅黑" panose="020B0503020204020204" charset="-122"/>
              </a:rPr>
              <a:t>，而且导致裂缝四处蔓延</a:t>
            </a:r>
            <a:endParaRPr lang="zh-CN" altLang="en-US" sz="2800">
              <a:solidFill>
                <a:schemeClr val="dk1">
                  <a:lumMod val="85000"/>
                  <a:lumOff val="15000"/>
                </a:schemeClr>
              </a:solidFill>
              <a:latin typeface="微软雅黑" panose="020B0503020204020204" charset="-122"/>
              <a:ea typeface="微软雅黑" panose="020B0503020204020204" charset="-122"/>
            </a:endParaRPr>
          </a:p>
          <a:p>
            <a:r>
              <a:rPr lang="zh-CN" altLang="en-US" sz="2800">
                <a:solidFill>
                  <a:schemeClr val="dk1">
                    <a:lumMod val="85000"/>
                    <a:lumOff val="15000"/>
                  </a:schemeClr>
                </a:solidFill>
                <a:latin typeface="微软雅黑" panose="020B0503020204020204" charset="-122"/>
                <a:ea typeface="微软雅黑" panose="020B0503020204020204" charset="-122"/>
              </a:rPr>
              <a:t>设计选型错误，</a:t>
            </a:r>
            <a:r>
              <a:rPr lang="zh-CN" altLang="en-US" sz="2800">
                <a:solidFill>
                  <a:schemeClr val="dk1">
                    <a:lumMod val="85000"/>
                    <a:lumOff val="15000"/>
                  </a:schemeClr>
                </a:solidFill>
                <a:latin typeface="微软雅黑" panose="020B0503020204020204" charset="-122"/>
                <a:ea typeface="微软雅黑" panose="020B0503020204020204" charset="-122"/>
              </a:rPr>
              <a:t>结构形式不合理</a:t>
            </a:r>
            <a:endParaRPr lang="zh-CN" altLang="en-US" sz="2800">
              <a:solidFill>
                <a:schemeClr val="dk1">
                  <a:lumMod val="85000"/>
                  <a:lumOff val="15000"/>
                </a:schemeClr>
              </a:solidFill>
              <a:latin typeface="微软雅黑" panose="020B0503020204020204" charset="-122"/>
              <a:ea typeface="微软雅黑" panose="020B0503020204020204" charset="-122"/>
            </a:endParaRPr>
          </a:p>
        </p:txBody>
      </p:sp>
      <p:sp>
        <p:nvSpPr>
          <p:cNvPr id="2" name="标题 1"/>
          <p:cNvSpPr>
            <a:spLocks noGrp="1"/>
          </p:cNvSpPr>
          <p:nvPr>
            <p:custDataLst>
              <p:tags r:id="rId5"/>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无构造柱、圈梁</a:t>
            </a:r>
            <a:endParaRPr lang="zh-CN" altLang="en-US">
              <a:solidFill>
                <a:schemeClr val="dk2"/>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pic>
        <p:nvPicPr>
          <p:cNvPr id="4" name="内容占位符 3"/>
          <p:cNvPicPr>
            <a:picLocks noChangeAspect="1"/>
          </p:cNvPicPr>
          <p:nvPr>
            <p:ph idx="4294967295"/>
          </p:nvPr>
        </p:nvPicPr>
        <p:blipFill>
          <a:blip r:embed="rId4"/>
          <a:stretch>
            <a:fillRect/>
          </a:stretch>
        </p:blipFill>
        <p:spPr>
          <a:xfrm>
            <a:off x="1410335" y="1417955"/>
            <a:ext cx="6034405" cy="4526280"/>
          </a:xfrm>
          <a:prstGeom prst="rect">
            <a:avLst/>
          </a:prstGeom>
        </p:spPr>
      </p:pic>
      <p:sp>
        <p:nvSpPr>
          <p:cNvPr id="2" name="标题 1"/>
          <p:cNvSpPr>
            <a:spLocks noGrp="1"/>
          </p:cNvSpPr>
          <p:nvPr>
            <p:custDataLst>
              <p:tags r:id="rId5"/>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设计问题，雨棚梁断裂</a:t>
            </a:r>
            <a:endParaRPr lang="zh-CN" altLang="en-US">
              <a:solidFill>
                <a:schemeClr val="dk2"/>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3" name="内容占位符 2"/>
          <p:cNvSpPr>
            <a:spLocks noGrp="1"/>
          </p:cNvSpPr>
          <p:nvPr>
            <p:ph idx="4294967295"/>
            <p:custDataLst>
              <p:tags r:id="rId4"/>
            </p:custDataLst>
          </p:nvPr>
        </p:nvSpPr>
        <p:spPr>
          <a:xfrm>
            <a:off x="457200" y="1600200"/>
            <a:ext cx="8229600" cy="4525963"/>
          </a:xfrm>
        </p:spPr>
        <p:txBody>
          <a:bodyPr/>
          <a:p>
            <a:r>
              <a:rPr lang="zh-CN" altLang="en-US" sz="20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油坊店乡黄大茶，生产车间大门。雨棚悬挑</a:t>
            </a:r>
            <a:r>
              <a:rPr lang="en-US" altLang="zh-CN" sz="20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1800</a:t>
            </a:r>
            <a:r>
              <a:rPr lang="zh-CN" altLang="en-US" sz="20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，雨棚梁截面仅仅</a:t>
            </a:r>
            <a:r>
              <a:rPr lang="en-US" altLang="zh-CN" sz="20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250*250.</a:t>
            </a:r>
            <a:endParaRPr lang="en-US" altLang="zh-CN" sz="20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r>
              <a:rPr lang="zh-CN" altLang="en-US" sz="20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在剪切、抗扭、抗弯的复合应力下，破坏。</a:t>
            </a:r>
            <a:endParaRPr lang="zh-CN" altLang="en-US" sz="20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endParaRPr lang="zh-CN" altLang="en-US" sz="20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custDataLst>
              <p:tags r:id="rId5"/>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sym typeface="+mn-ea"/>
              </a:rPr>
              <a:t>生产车间大门</a:t>
            </a:r>
            <a:endParaRPr lang="zh-CN" altLang="en-US">
              <a:solidFill>
                <a:schemeClr val="dk2"/>
              </a:solidFill>
              <a:latin typeface="微软雅黑" panose="020B0503020204020204" charset="-122"/>
              <a:ea typeface="微软雅黑" panose="020B0503020204020204" charset="-122"/>
              <a:sym typeface="+mn-ea"/>
            </a:endParaRPr>
          </a:p>
        </p:txBody>
      </p:sp>
    </p:spTree>
    <p:custDataLst>
      <p:tags r:id="rId6"/>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pic>
        <p:nvPicPr>
          <p:cNvPr id="5" name="内容占位符 4"/>
          <p:cNvPicPr>
            <a:picLocks noChangeAspect="1"/>
          </p:cNvPicPr>
          <p:nvPr>
            <p:ph idx="4294967295"/>
          </p:nvPr>
        </p:nvPicPr>
        <p:blipFill>
          <a:blip r:embed="rId4"/>
          <a:stretch>
            <a:fillRect/>
          </a:stretch>
        </p:blipFill>
        <p:spPr>
          <a:xfrm>
            <a:off x="3527425" y="1600200"/>
            <a:ext cx="2088515" cy="4526280"/>
          </a:xfrm>
          <a:prstGeom prst="rect">
            <a:avLst/>
          </a:prstGeom>
        </p:spPr>
      </p:pic>
      <p:sp>
        <p:nvSpPr>
          <p:cNvPr id="3" name="文本框 2"/>
          <p:cNvSpPr txBox="1"/>
          <p:nvPr>
            <p:custDataLst>
              <p:tags r:id="rId5"/>
            </p:custDataLst>
          </p:nvPr>
        </p:nvSpPr>
        <p:spPr>
          <a:xfrm>
            <a:off x="7174230" y="3569970"/>
            <a:ext cx="3048000" cy="368300"/>
          </a:xfrm>
          <a:prstGeom prst="rect">
            <a:avLst/>
          </a:prstGeom>
          <a:noFill/>
        </p:spPr>
        <p:txBody>
          <a:bodyPr wrap="square" rtlCol="0">
            <a:spAutoFit/>
          </a:bodyPr>
          <a:p>
            <a:endParaRPr lang="zh-CN" altLang="en-US" sz="1800">
              <a:solidFill>
                <a:schemeClr val="dk1"/>
              </a:solidFill>
              <a:latin typeface="微软雅黑" panose="020B0503020204020204" charset="-122"/>
              <a:ea typeface="微软雅黑" panose="020B0503020204020204" charset="-122"/>
            </a:endParaRPr>
          </a:p>
        </p:txBody>
      </p:sp>
      <p:sp>
        <p:nvSpPr>
          <p:cNvPr id="2" name="标题 1"/>
          <p:cNvSpPr>
            <a:spLocks noGrp="1"/>
          </p:cNvSpPr>
          <p:nvPr>
            <p:custDataLst>
              <p:tags r:id="rId6"/>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设计问题</a:t>
            </a:r>
            <a:endParaRPr lang="zh-CN" altLang="en-US">
              <a:solidFill>
                <a:schemeClr val="dk2"/>
              </a:solidFill>
              <a:latin typeface="微软雅黑" panose="020B0503020204020204" charset="-122"/>
              <a:ea typeface="微软雅黑" panose="020B0503020204020204" charset="-122"/>
            </a:endParaRPr>
          </a:p>
        </p:txBody>
      </p:sp>
    </p:spTree>
    <p:custDataLst>
      <p:tags r:id="rId7"/>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3" name="内容占位符 2"/>
          <p:cNvSpPr>
            <a:spLocks noGrp="1"/>
          </p:cNvSpPr>
          <p:nvPr>
            <p:ph idx="4294967295"/>
            <p:custDataLst>
              <p:tags r:id="rId4"/>
            </p:custDataLst>
          </p:nvPr>
        </p:nvSpPr>
        <p:spPr>
          <a:xfrm>
            <a:off x="457200" y="1600200"/>
            <a:ext cx="8229600" cy="4525963"/>
          </a:xfrm>
        </p:spPr>
        <p:txBody>
          <a:bodyPr/>
          <a:p>
            <a:r>
              <a:rPr lang="zh-CN" altLang="en-US" sz="2800">
                <a:solidFill>
                  <a:schemeClr val="dk1">
                    <a:lumMod val="85000"/>
                    <a:lumOff val="15000"/>
                  </a:schemeClr>
                </a:solidFill>
                <a:latin typeface="微软雅黑" panose="020B0503020204020204" charset="-122"/>
                <a:ea typeface="微软雅黑" panose="020B0503020204020204" charset="-122"/>
              </a:rPr>
              <a:t>过梁小，砖柱小</a:t>
            </a:r>
            <a:endParaRPr lang="zh-CN" altLang="en-US" sz="2800">
              <a:solidFill>
                <a:schemeClr val="dk1">
                  <a:lumMod val="85000"/>
                  <a:lumOff val="15000"/>
                </a:schemeClr>
              </a:solidFill>
              <a:latin typeface="微软雅黑" panose="020B0503020204020204" charset="-122"/>
              <a:ea typeface="微软雅黑" panose="020B0503020204020204" charset="-122"/>
            </a:endParaRPr>
          </a:p>
          <a:p>
            <a:r>
              <a:rPr lang="zh-CN" altLang="en-US" sz="2800">
                <a:solidFill>
                  <a:schemeClr val="dk1">
                    <a:lumMod val="85000"/>
                    <a:lumOff val="15000"/>
                  </a:schemeClr>
                </a:solidFill>
                <a:latin typeface="微软雅黑" panose="020B0503020204020204" charset="-122"/>
                <a:ea typeface="微软雅黑" panose="020B0503020204020204" charset="-122"/>
              </a:rPr>
              <a:t>砖柱不合理，截面太小。过梁截面小，搁置长度小。</a:t>
            </a:r>
            <a:endParaRPr lang="zh-CN" altLang="en-US" sz="2800">
              <a:solidFill>
                <a:schemeClr val="dk1">
                  <a:lumMod val="85000"/>
                  <a:lumOff val="15000"/>
                </a:schemeClr>
              </a:solidFill>
              <a:latin typeface="微软雅黑" panose="020B0503020204020204" charset="-122"/>
              <a:ea typeface="微软雅黑" panose="020B0503020204020204" charset="-122"/>
            </a:endParaRPr>
          </a:p>
          <a:p>
            <a:r>
              <a:rPr lang="zh-CN" altLang="en-US" sz="2800">
                <a:solidFill>
                  <a:schemeClr val="dk1">
                    <a:lumMod val="85000"/>
                    <a:lumOff val="15000"/>
                  </a:schemeClr>
                </a:solidFill>
                <a:latin typeface="微软雅黑" panose="020B0503020204020204" charset="-122"/>
                <a:ea typeface="微软雅黑" panose="020B0503020204020204" charset="-122"/>
              </a:rPr>
              <a:t>无圈梁连接，整体性差。</a:t>
            </a:r>
            <a:endParaRPr lang="zh-CN" altLang="en-US" sz="2800">
              <a:solidFill>
                <a:schemeClr val="dk1">
                  <a:lumMod val="85000"/>
                  <a:lumOff val="15000"/>
                </a:schemeClr>
              </a:solidFill>
              <a:latin typeface="微软雅黑" panose="020B0503020204020204" charset="-122"/>
              <a:ea typeface="微软雅黑" panose="020B0503020204020204" charset="-122"/>
            </a:endParaRPr>
          </a:p>
          <a:p>
            <a:r>
              <a:rPr lang="zh-CN" altLang="en-US" sz="2800">
                <a:solidFill>
                  <a:schemeClr val="dk1">
                    <a:lumMod val="85000"/>
                    <a:lumOff val="15000"/>
                  </a:schemeClr>
                </a:solidFill>
                <a:latin typeface="微软雅黑" panose="020B0503020204020204" charset="-122"/>
                <a:ea typeface="微软雅黑" panose="020B0503020204020204" charset="-122"/>
              </a:rPr>
              <a:t>结构形式不合理</a:t>
            </a:r>
            <a:endParaRPr lang="zh-CN" altLang="en-US" sz="2800">
              <a:solidFill>
                <a:schemeClr val="dk1">
                  <a:lumMod val="85000"/>
                  <a:lumOff val="15000"/>
                </a:schemeClr>
              </a:solidFill>
              <a:latin typeface="微软雅黑" panose="020B0503020204020204" charset="-122"/>
              <a:ea typeface="微软雅黑" panose="020B0503020204020204" charset="-122"/>
            </a:endParaRPr>
          </a:p>
        </p:txBody>
      </p:sp>
      <p:sp>
        <p:nvSpPr>
          <p:cNvPr id="2" name="标题 1"/>
          <p:cNvSpPr>
            <a:spLocks noGrp="1"/>
          </p:cNvSpPr>
          <p:nvPr>
            <p:custDataLst>
              <p:tags r:id="rId5"/>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梁、柱尺寸不正确</a:t>
            </a:r>
            <a:endParaRPr lang="zh-CN" altLang="en-US">
              <a:solidFill>
                <a:schemeClr val="dk2"/>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3" name="内容占位符 2"/>
          <p:cNvSpPr>
            <a:spLocks noGrp="1"/>
          </p:cNvSpPr>
          <p:nvPr>
            <p:ph idx="4294967295"/>
            <p:custDataLst>
              <p:tags r:id="rId4"/>
            </p:custDataLst>
          </p:nvPr>
        </p:nvSpPr>
        <p:spPr>
          <a:xfrm>
            <a:off x="457200" y="1600200"/>
            <a:ext cx="8229600" cy="4525963"/>
          </a:xfrm>
        </p:spPr>
        <p:txBody>
          <a:bodyPr/>
          <a:p>
            <a:r>
              <a:rPr lang="zh-CN" altLang="en-US" sz="2800">
                <a:solidFill>
                  <a:srgbClr val="FF0000"/>
                </a:solidFill>
                <a:latin typeface="微软雅黑" panose="020B0503020204020204" charset="-122"/>
                <a:ea typeface="微软雅黑" panose="020B0503020204020204" charset="-122"/>
              </a:rPr>
              <a:t>设计人员应设计满足抗震要求、建议：砖混结构及框架结构</a:t>
            </a:r>
            <a:endParaRPr lang="zh-CN" altLang="en-US" sz="2800">
              <a:solidFill>
                <a:srgbClr val="FF0000"/>
              </a:solidFill>
              <a:latin typeface="微软雅黑" panose="020B0503020204020204" charset="-122"/>
              <a:ea typeface="微软雅黑" panose="020B0503020204020204" charset="-122"/>
            </a:endParaRPr>
          </a:p>
          <a:p>
            <a:r>
              <a:rPr lang="zh-CN" altLang="en-US" sz="2800">
                <a:solidFill>
                  <a:srgbClr val="FF0000"/>
                </a:solidFill>
                <a:latin typeface="微软雅黑" panose="020B0503020204020204" charset="-122"/>
                <a:sym typeface="+mn-ea"/>
              </a:rPr>
              <a:t>按照规范设置构造柱及圈梁，确保整体稳定</a:t>
            </a:r>
            <a:endParaRPr lang="zh-CN" altLang="en-US" sz="2800">
              <a:solidFill>
                <a:srgbClr val="FF0000"/>
              </a:solidFill>
              <a:latin typeface="微软雅黑" panose="020B0503020204020204" charset="-122"/>
              <a:sym typeface="+mn-ea"/>
            </a:endParaRPr>
          </a:p>
          <a:p>
            <a:r>
              <a:rPr lang="zh-CN" altLang="en-US" sz="2800">
                <a:solidFill>
                  <a:srgbClr val="FF0000"/>
                </a:solidFill>
                <a:latin typeface="微软雅黑" panose="020B0503020204020204" charset="-122"/>
                <a:ea typeface="微软雅黑" panose="020B0503020204020204" charset="-122"/>
              </a:rPr>
              <a:t>施工前审查设计图纸及时发现存在错误</a:t>
            </a:r>
            <a:endParaRPr lang="zh-CN" altLang="en-US" sz="2800">
              <a:solidFill>
                <a:srgbClr val="FF0000"/>
              </a:solidFill>
              <a:latin typeface="微软雅黑" panose="020B0503020204020204" charset="-122"/>
              <a:ea typeface="微软雅黑" panose="020B0503020204020204" charset="-122"/>
            </a:endParaRPr>
          </a:p>
          <a:p>
            <a:endParaRPr lang="zh-CN" altLang="en-US" sz="2800">
              <a:solidFill>
                <a:schemeClr val="dk1">
                  <a:lumMod val="85000"/>
                  <a:lumOff val="15000"/>
                </a:schemeClr>
              </a:solidFill>
              <a:latin typeface="微软雅黑" panose="020B0503020204020204" charset="-122"/>
              <a:ea typeface="微软雅黑" panose="020B0503020204020204" charset="-122"/>
            </a:endParaRPr>
          </a:p>
          <a:p>
            <a:endParaRPr lang="zh-CN" altLang="en-US" sz="2800">
              <a:solidFill>
                <a:schemeClr val="dk1">
                  <a:lumMod val="85000"/>
                  <a:lumOff val="15000"/>
                </a:schemeClr>
              </a:solidFill>
              <a:latin typeface="微软雅黑" panose="020B0503020204020204" charset="-122"/>
              <a:ea typeface="微软雅黑" panose="020B0503020204020204" charset="-122"/>
            </a:endParaRPr>
          </a:p>
          <a:p>
            <a:endParaRPr lang="zh-CN" altLang="en-US" sz="2800">
              <a:solidFill>
                <a:schemeClr val="dk1">
                  <a:lumMod val="85000"/>
                  <a:lumOff val="15000"/>
                </a:schemeClr>
              </a:solidFill>
              <a:latin typeface="微软雅黑" panose="020B0503020204020204" charset="-122"/>
              <a:ea typeface="微软雅黑" panose="020B0503020204020204" charset="-122"/>
            </a:endParaRPr>
          </a:p>
        </p:txBody>
      </p:sp>
      <p:sp>
        <p:nvSpPr>
          <p:cNvPr id="2" name="标题 1"/>
          <p:cNvSpPr>
            <a:spLocks noGrp="1"/>
          </p:cNvSpPr>
          <p:nvPr>
            <p:custDataLst>
              <p:tags r:id="rId5"/>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rgbClr val="FF0000"/>
                </a:solidFill>
                <a:latin typeface="微软雅黑" panose="020B0503020204020204" charset="-122"/>
                <a:ea typeface="微软雅黑" panose="020B0503020204020204" charset="-122"/>
              </a:rPr>
              <a:t>正确做法</a:t>
            </a:r>
            <a:endParaRPr lang="zh-CN" altLang="en-US">
              <a:solidFill>
                <a:srgbClr val="FF0000"/>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pic>
        <p:nvPicPr>
          <p:cNvPr id="4" name="内容占位符 3"/>
          <p:cNvPicPr>
            <a:picLocks noChangeAspect="1"/>
          </p:cNvPicPr>
          <p:nvPr>
            <p:ph idx="4294967295"/>
          </p:nvPr>
        </p:nvPicPr>
        <p:blipFill>
          <a:blip r:embed="rId4"/>
          <a:stretch>
            <a:fillRect/>
          </a:stretch>
        </p:blipFill>
        <p:spPr>
          <a:xfrm>
            <a:off x="1053465" y="1424940"/>
            <a:ext cx="2491740" cy="4773295"/>
          </a:xfrm>
          <a:prstGeom prst="rect">
            <a:avLst/>
          </a:prstGeom>
        </p:spPr>
      </p:pic>
      <p:sp>
        <p:nvSpPr>
          <p:cNvPr id="2" name="标题 1"/>
          <p:cNvSpPr>
            <a:spLocks noGrp="1"/>
          </p:cNvSpPr>
          <p:nvPr>
            <p:custDataLst>
              <p:tags r:id="rId5"/>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规划选址，不正确</a:t>
            </a:r>
            <a:endParaRPr lang="zh-CN" altLang="en-US">
              <a:solidFill>
                <a:schemeClr val="dk2"/>
              </a:solidFill>
              <a:latin typeface="微软雅黑" panose="020B0503020204020204" charset="-122"/>
              <a:ea typeface="微软雅黑" panose="020B0503020204020204" charset="-122"/>
            </a:endParaRPr>
          </a:p>
        </p:txBody>
      </p:sp>
      <p:pic>
        <p:nvPicPr>
          <p:cNvPr id="3" name="图片 2" descr="选址错误"/>
          <p:cNvPicPr>
            <a:picLocks noChangeAspect="1"/>
          </p:cNvPicPr>
          <p:nvPr/>
        </p:nvPicPr>
        <p:blipFill>
          <a:blip r:embed="rId6"/>
          <a:stretch>
            <a:fillRect/>
          </a:stretch>
        </p:blipFill>
        <p:spPr>
          <a:xfrm>
            <a:off x="3884930" y="2099310"/>
            <a:ext cx="4705985" cy="3023235"/>
          </a:xfrm>
          <a:prstGeom prst="rect">
            <a:avLst/>
          </a:prstGeom>
        </p:spPr>
      </p:pic>
    </p:spTree>
    <p:custDataLst>
      <p:tags r:id="rId7"/>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3" name="内容占位符 2"/>
          <p:cNvSpPr>
            <a:spLocks noGrp="1"/>
          </p:cNvSpPr>
          <p:nvPr>
            <p:ph idx="4294967295"/>
            <p:custDataLst>
              <p:tags r:id="rId4"/>
            </p:custDataLst>
          </p:nvPr>
        </p:nvSpPr>
        <p:spPr>
          <a:xfrm>
            <a:off x="457200" y="1600200"/>
            <a:ext cx="8229600" cy="4525963"/>
          </a:xfrm>
        </p:spPr>
        <p:txBody>
          <a:bodyPr>
            <a:normAutofit fontScale="80000"/>
          </a:bodyPr>
          <a:p>
            <a:pPr marL="0" indent="0">
              <a:buNone/>
            </a:pPr>
            <a:endParaRPr lang="zh-CN" altLang="en-US">
              <a:solidFill>
                <a:schemeClr val="dk1">
                  <a:lumMod val="85000"/>
                  <a:lumOff val="15000"/>
                </a:schemeClr>
              </a:solidFill>
              <a:latin typeface="微软雅黑" panose="020B0503020204020204" charset="-122"/>
              <a:ea typeface="微软雅黑" panose="020B0503020204020204" charset="-122"/>
            </a:endParaRPr>
          </a:p>
          <a:p>
            <a:r>
              <a:rPr lang="zh-CN" altLang="en-US" sz="2400">
                <a:solidFill>
                  <a:schemeClr val="dk1">
                    <a:lumMod val="85000"/>
                    <a:lumOff val="15000"/>
                  </a:schemeClr>
                </a:solidFill>
                <a:latin typeface="微软雅黑" panose="020B0503020204020204" charset="-122"/>
                <a:ea typeface="微软雅黑" panose="020B0503020204020204" charset="-122"/>
              </a:rPr>
              <a:t>农村住房选址应综合考虑水文、地质、气象、污染源等因素。位于丘陵和山区时，应选用向阳坡，及通风良好的地段，避开风口和窝风地段。</a:t>
            </a:r>
            <a:endParaRPr lang="zh-CN" altLang="en-US" sz="2400">
              <a:solidFill>
                <a:schemeClr val="dk1">
                  <a:lumMod val="85000"/>
                  <a:lumOff val="15000"/>
                </a:schemeClr>
              </a:solidFill>
              <a:latin typeface="微软雅黑" panose="020B0503020204020204" charset="-122"/>
              <a:ea typeface="微软雅黑" panose="020B0503020204020204" charset="-122"/>
            </a:endParaRPr>
          </a:p>
          <a:p>
            <a:r>
              <a:rPr lang="zh-CN" altLang="en-US" sz="2400">
                <a:solidFill>
                  <a:schemeClr val="dk1">
                    <a:lumMod val="85000"/>
                    <a:lumOff val="15000"/>
                  </a:schemeClr>
                </a:solidFill>
                <a:latin typeface="微软雅黑" panose="020B0503020204020204" charset="-122"/>
                <a:ea typeface="微软雅黑" panose="020B0503020204020204" charset="-122"/>
              </a:rPr>
              <a:t>新建住房应选择地形开阔平坦、地基稳定密实地段，避开活动断层和可能发生滑坡、山崩、地陷、非岩质的陡坡，突出的山嘴，孤立的山包地段，避开饱和砂层、软弱土层、软硬不均土层和容易发生砂土液化的地段；不能占压地下管线，并应与各类电力线路保持安全距离。</a:t>
            </a:r>
            <a:endParaRPr lang="zh-CN" altLang="en-US" sz="2400">
              <a:solidFill>
                <a:schemeClr val="dk1">
                  <a:lumMod val="85000"/>
                  <a:lumOff val="15000"/>
                </a:schemeClr>
              </a:solidFill>
              <a:latin typeface="微软雅黑" panose="020B0503020204020204" charset="-122"/>
              <a:ea typeface="微软雅黑" panose="020B0503020204020204" charset="-122"/>
            </a:endParaRPr>
          </a:p>
          <a:p>
            <a:r>
              <a:rPr lang="zh-CN" altLang="en-US" sz="2400">
                <a:solidFill>
                  <a:schemeClr val="dk1">
                    <a:lumMod val="85000"/>
                    <a:lumOff val="15000"/>
                  </a:schemeClr>
                </a:solidFill>
                <a:latin typeface="微软雅黑" panose="020B0503020204020204" charset="-122"/>
                <a:ea typeface="微软雅黑" panose="020B0503020204020204" charset="-122"/>
              </a:rPr>
              <a:t>不得在易淹、易灾地段建房；不得在行蓄洪区、低洼地带建房；不得在易受山洪爆发、泥石流等灾害侵袭的地方选址建房</a:t>
            </a:r>
            <a:endParaRPr lang="zh-CN" altLang="en-US" sz="2400">
              <a:solidFill>
                <a:schemeClr val="dk1">
                  <a:lumMod val="85000"/>
                  <a:lumOff val="15000"/>
                </a:schemeClr>
              </a:solidFill>
              <a:latin typeface="微软雅黑" panose="020B0503020204020204" charset="-122"/>
              <a:ea typeface="微软雅黑" panose="020B0503020204020204" charset="-122"/>
            </a:endParaRPr>
          </a:p>
        </p:txBody>
      </p:sp>
      <p:sp>
        <p:nvSpPr>
          <p:cNvPr id="2" name="标题 1"/>
          <p:cNvSpPr>
            <a:spLocks noGrp="1"/>
          </p:cNvSpPr>
          <p:nvPr>
            <p:custDataLst>
              <p:tags r:id="rId5"/>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sym typeface="+mn-ea"/>
              </a:rPr>
              <a:t>农村建房最重要的是，选址。</a:t>
            </a:r>
            <a:endParaRPr lang="zh-CN" altLang="en-US">
              <a:solidFill>
                <a:schemeClr val="dk2"/>
              </a:solidFill>
              <a:latin typeface="微软雅黑" panose="020B0503020204020204" charset="-122"/>
              <a:ea typeface="微软雅黑" panose="020B0503020204020204" charset="-122"/>
              <a:sym typeface="+mn-ea"/>
            </a:endParaRPr>
          </a:p>
        </p:txBody>
      </p:sp>
    </p:spTree>
    <p:custDataLst>
      <p:tags r:id="rId6"/>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3" name="内容占位符 2"/>
          <p:cNvSpPr>
            <a:spLocks noGrp="1"/>
          </p:cNvSpPr>
          <p:nvPr>
            <p:ph idx="4294967295"/>
            <p:custDataLst>
              <p:tags r:id="rId4"/>
            </p:custDataLst>
          </p:nvPr>
        </p:nvSpPr>
        <p:spPr>
          <a:xfrm>
            <a:off x="457200" y="1600200"/>
            <a:ext cx="8229600" cy="4525963"/>
          </a:xfrm>
        </p:spPr>
        <p:txBody>
          <a:bodyPr>
            <a:normAutofit lnSpcReduction="10000"/>
          </a:bodyPr>
          <a:p>
            <a:pPr marL="285750" lvl="0" indent="-285750" algn="l" fontAlgn="ctr">
              <a:lnSpc>
                <a:spcPct val="130000"/>
              </a:lnSpc>
              <a:spcBef>
                <a:spcPts val="1000"/>
              </a:spcBef>
              <a:spcAft>
                <a:spcPts val="0"/>
              </a:spcAft>
              <a:buSzPct val="100000"/>
              <a:buFont typeface="Wingdings" panose="05000000000000000000" charset="0"/>
              <a:buChar char="l"/>
            </a:pPr>
            <a:r>
              <a:rPr lang="en-US" altLang="zh-CN" sz="2800">
                <a:solidFill>
                  <a:schemeClr val="dk1">
                    <a:lumMod val="85000"/>
                    <a:lumOff val="15000"/>
                  </a:schemeClr>
                </a:solidFill>
                <a:sym typeface="+mn-ea"/>
              </a:rPr>
              <a:t>1农民自身的法律意识、房屋安全意识淡薄</a:t>
            </a:r>
            <a:endParaRPr lang="en-US" altLang="zh-CN" sz="2800">
              <a:solidFill>
                <a:schemeClr val="dk1">
                  <a:lumMod val="85000"/>
                  <a:lumOff val="15000"/>
                </a:schemeClr>
              </a:solidFill>
              <a:sym typeface="+mn-ea"/>
            </a:endParaRPr>
          </a:p>
          <a:p>
            <a:pPr marL="285750" lvl="0" indent="-285750" algn="l" fontAlgn="ctr">
              <a:lnSpc>
                <a:spcPct val="130000"/>
              </a:lnSpc>
              <a:spcBef>
                <a:spcPts val="1000"/>
              </a:spcBef>
              <a:spcAft>
                <a:spcPts val="0"/>
              </a:spcAft>
              <a:buSzPct val="100000"/>
              <a:buFont typeface="Wingdings" panose="05000000000000000000" charset="0"/>
              <a:buChar char="l"/>
            </a:pPr>
            <a:endParaRPr lang="en-US" altLang="zh-CN" sz="2800">
              <a:solidFill>
                <a:schemeClr val="dk1">
                  <a:lumMod val="85000"/>
                  <a:lumOff val="15000"/>
                </a:schemeClr>
              </a:solidFill>
            </a:endParaRPr>
          </a:p>
          <a:p>
            <a:pPr marL="285750" lvl="0" indent="-285750" algn="l" fontAlgn="ctr">
              <a:lnSpc>
                <a:spcPct val="130000"/>
              </a:lnSpc>
              <a:spcBef>
                <a:spcPts val="1000"/>
              </a:spcBef>
              <a:spcAft>
                <a:spcPts val="0"/>
              </a:spcAft>
              <a:buSzPct val="100000"/>
              <a:buFont typeface="Wingdings" panose="05000000000000000000" charset="0"/>
              <a:buChar char="l"/>
            </a:pPr>
            <a:r>
              <a:rPr lang="en-US" altLang="zh-CN" sz="2800">
                <a:solidFill>
                  <a:schemeClr val="dk1">
                    <a:lumMod val="85000"/>
                    <a:lumOff val="15000"/>
                  </a:schemeClr>
                </a:solidFill>
                <a:sym typeface="+mn-ea"/>
              </a:rPr>
              <a:t>2为节约成本，施工队伍素质差</a:t>
            </a:r>
            <a:endParaRPr lang="en-US" altLang="zh-CN" sz="2800">
              <a:solidFill>
                <a:schemeClr val="dk1">
                  <a:lumMod val="85000"/>
                  <a:lumOff val="15000"/>
                </a:schemeClr>
              </a:solidFill>
              <a:sym typeface="+mn-ea"/>
            </a:endParaRPr>
          </a:p>
          <a:p>
            <a:pPr marL="285750" lvl="0" indent="-285750" algn="l" fontAlgn="ctr">
              <a:lnSpc>
                <a:spcPct val="130000"/>
              </a:lnSpc>
              <a:spcBef>
                <a:spcPts val="1000"/>
              </a:spcBef>
              <a:spcAft>
                <a:spcPts val="0"/>
              </a:spcAft>
              <a:buSzPct val="100000"/>
              <a:buFont typeface="Wingdings" panose="05000000000000000000" charset="0"/>
              <a:buChar char="l"/>
            </a:pPr>
            <a:endParaRPr lang="en-US" altLang="zh-CN" sz="2800">
              <a:solidFill>
                <a:schemeClr val="dk1">
                  <a:lumMod val="85000"/>
                  <a:lumOff val="15000"/>
                </a:schemeClr>
              </a:solidFill>
            </a:endParaRPr>
          </a:p>
          <a:p>
            <a:pPr marL="285750" lvl="0" indent="-285750" algn="l" fontAlgn="ctr">
              <a:lnSpc>
                <a:spcPct val="130000"/>
              </a:lnSpc>
              <a:spcBef>
                <a:spcPts val="1000"/>
              </a:spcBef>
              <a:spcAft>
                <a:spcPts val="0"/>
              </a:spcAft>
              <a:buSzPct val="100000"/>
              <a:buFont typeface="Wingdings" panose="05000000000000000000" charset="0"/>
              <a:buChar char="l"/>
            </a:pPr>
            <a:r>
              <a:rPr lang="en-US" altLang="zh-CN" sz="2800">
                <a:solidFill>
                  <a:schemeClr val="dk1">
                    <a:lumMod val="85000"/>
                    <a:lumOff val="15000"/>
                  </a:schemeClr>
                </a:solidFill>
                <a:sym typeface="+mn-ea"/>
              </a:rPr>
              <a:t>3缺少法律约束，监督管理</a:t>
            </a:r>
            <a:endParaRPr lang="en-US" altLang="zh-CN" sz="2800">
              <a:solidFill>
                <a:schemeClr val="dk1">
                  <a:lumMod val="85000"/>
                  <a:lumOff val="15000"/>
                </a:schemeClr>
              </a:solidFill>
              <a:sym typeface="+mn-ea"/>
            </a:endParaRPr>
          </a:p>
          <a:p>
            <a:pPr marL="285750" lvl="0" indent="-285750" algn="l" fontAlgn="ctr">
              <a:lnSpc>
                <a:spcPct val="130000"/>
              </a:lnSpc>
              <a:spcBef>
                <a:spcPts val="1000"/>
              </a:spcBef>
              <a:spcAft>
                <a:spcPts val="0"/>
              </a:spcAft>
              <a:buSzPct val="100000"/>
              <a:buFont typeface="Wingdings" panose="05000000000000000000" charset="0"/>
              <a:buChar char="l"/>
            </a:pPr>
            <a:endParaRPr lang="en-US" altLang="zh-CN" sz="2800">
              <a:solidFill>
                <a:schemeClr val="dk1">
                  <a:lumMod val="85000"/>
                  <a:lumOff val="15000"/>
                </a:schemeClr>
              </a:solidFill>
            </a:endParaRPr>
          </a:p>
          <a:p>
            <a:pPr marL="285750" lvl="0" indent="-285750" algn="l" fontAlgn="ctr">
              <a:lnSpc>
                <a:spcPct val="130000"/>
              </a:lnSpc>
              <a:spcBef>
                <a:spcPts val="1000"/>
              </a:spcBef>
              <a:spcAft>
                <a:spcPts val="0"/>
              </a:spcAft>
              <a:buSzPct val="100000"/>
              <a:buFont typeface="Wingdings" panose="05000000000000000000" charset="0"/>
              <a:buChar char="l"/>
            </a:pPr>
            <a:r>
              <a:rPr lang="en-US" altLang="zh-CN" sz="2800">
                <a:solidFill>
                  <a:schemeClr val="dk1">
                    <a:lumMod val="85000"/>
                    <a:lumOff val="15000"/>
                  </a:schemeClr>
                </a:solidFill>
                <a:sym typeface="+mn-ea"/>
              </a:rPr>
              <a:t>4个体工匠审批手续</a:t>
            </a:r>
            <a:r>
              <a:rPr lang="zh-CN" altLang="en-US" sz="2800">
                <a:solidFill>
                  <a:schemeClr val="dk1">
                    <a:lumMod val="85000"/>
                    <a:lumOff val="15000"/>
                  </a:schemeClr>
                </a:solidFill>
                <a:sym typeface="+mn-ea"/>
              </a:rPr>
              <a:t>不完善</a:t>
            </a:r>
            <a:endParaRPr lang="zh-CN" altLang="en-US" sz="2800">
              <a:solidFill>
                <a:schemeClr val="dk1">
                  <a:lumMod val="85000"/>
                  <a:lumOff val="15000"/>
                </a:schemeClr>
              </a:solidFill>
            </a:endParaRPr>
          </a:p>
          <a:p>
            <a:endPar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custDataLst>
              <p:tags r:id="rId5"/>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endParaRPr lang="zh-CN" altLang="en-US" sz="4000">
              <a:solidFill>
                <a:schemeClr val="dk2"/>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pic>
        <p:nvPicPr>
          <p:cNvPr id="4" name="内容占位符 3"/>
          <p:cNvPicPr>
            <a:picLocks noChangeAspect="1"/>
          </p:cNvPicPr>
          <p:nvPr>
            <p:ph idx="4294967295"/>
          </p:nvPr>
        </p:nvPicPr>
        <p:blipFill>
          <a:blip r:embed="rId4"/>
          <a:stretch>
            <a:fillRect/>
          </a:stretch>
        </p:blipFill>
        <p:spPr>
          <a:xfrm>
            <a:off x="3527425" y="1600200"/>
            <a:ext cx="2088515" cy="4526280"/>
          </a:xfrm>
          <a:prstGeom prst="rect">
            <a:avLst/>
          </a:prstGeom>
        </p:spPr>
      </p:pic>
      <p:sp>
        <p:nvSpPr>
          <p:cNvPr id="2" name="标题 1"/>
          <p:cNvSpPr>
            <a:spLocks noGrp="1"/>
          </p:cNvSpPr>
          <p:nvPr>
            <p:custDataLst>
              <p:tags r:id="rId5"/>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sym typeface="+mn-ea"/>
              </a:rPr>
              <a:t>违反规范、规程</a:t>
            </a:r>
            <a:endParaRPr lang="zh-CN" altLang="en-US">
              <a:solidFill>
                <a:schemeClr val="dk2"/>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3" name="内容占位符 2"/>
          <p:cNvSpPr>
            <a:spLocks noGrp="1"/>
          </p:cNvSpPr>
          <p:nvPr>
            <p:ph idx="4294967295"/>
            <p:custDataLst>
              <p:tags r:id="rId4"/>
            </p:custDataLst>
          </p:nvPr>
        </p:nvSpPr>
        <p:spPr>
          <a:xfrm>
            <a:off x="457200" y="1600200"/>
            <a:ext cx="8229600" cy="4525963"/>
          </a:xfrm>
        </p:spPr>
        <p:txBody>
          <a:bodyPr/>
          <a:p>
            <a:r>
              <a:rPr lang="zh-CN" altLang="en-US" sz="2800">
                <a:solidFill>
                  <a:schemeClr val="dk1">
                    <a:lumMod val="85000"/>
                    <a:lumOff val="15000"/>
                  </a:schemeClr>
                </a:solidFill>
                <a:latin typeface="微软雅黑" panose="020B0503020204020204" charset="-122"/>
                <a:ea typeface="微软雅黑" panose="020B0503020204020204" charset="-122"/>
                <a:sym typeface="+mn-ea"/>
              </a:rPr>
              <a:t>重力式毛石挡墙，</a:t>
            </a:r>
            <a:r>
              <a:rPr lang="zh-CN" altLang="en-US" sz="2800">
                <a:solidFill>
                  <a:schemeClr val="dk1">
                    <a:lumMod val="85000"/>
                    <a:lumOff val="15000"/>
                  </a:schemeClr>
                </a:solidFill>
                <a:latin typeface="微软雅黑" panose="020B0503020204020204" charset="-122"/>
                <a:ea typeface="微软雅黑" panose="020B0503020204020204" charset="-122"/>
              </a:rPr>
              <a:t>未经正式设计、未经图纸审核</a:t>
            </a:r>
            <a:endParaRPr lang="zh-CN" altLang="en-US" sz="2800">
              <a:solidFill>
                <a:schemeClr val="dk1">
                  <a:lumMod val="85000"/>
                  <a:lumOff val="15000"/>
                </a:schemeClr>
              </a:solidFill>
              <a:latin typeface="微软雅黑" panose="020B0503020204020204" charset="-122"/>
              <a:ea typeface="微软雅黑" panose="020B0503020204020204" charset="-122"/>
            </a:endParaRPr>
          </a:p>
          <a:p>
            <a:r>
              <a:rPr lang="zh-CN" altLang="en-US" sz="2800">
                <a:solidFill>
                  <a:schemeClr val="dk1">
                    <a:lumMod val="85000"/>
                    <a:lumOff val="15000"/>
                  </a:schemeClr>
                </a:solidFill>
                <a:latin typeface="微软雅黑" panose="020B0503020204020204" charset="-122"/>
                <a:ea typeface="微软雅黑" panose="020B0503020204020204" charset="-122"/>
              </a:rPr>
              <a:t>挡墙尺寸不合理，基础应宽大，顶面小。</a:t>
            </a:r>
            <a:endParaRPr lang="zh-CN" altLang="en-US" sz="2800">
              <a:solidFill>
                <a:schemeClr val="dk1">
                  <a:lumMod val="85000"/>
                  <a:lumOff val="15000"/>
                </a:schemeClr>
              </a:solidFill>
              <a:latin typeface="微软雅黑" panose="020B0503020204020204" charset="-122"/>
              <a:ea typeface="微软雅黑" panose="020B0503020204020204" charset="-122"/>
            </a:endParaRPr>
          </a:p>
          <a:p>
            <a:r>
              <a:rPr lang="zh-CN" altLang="en-US" sz="2800">
                <a:solidFill>
                  <a:schemeClr val="dk1">
                    <a:lumMod val="85000"/>
                    <a:lumOff val="15000"/>
                  </a:schemeClr>
                </a:solidFill>
                <a:latin typeface="微软雅黑" panose="020B0503020204020204" charset="-122"/>
                <a:ea typeface="微软雅黑" panose="020B0503020204020204" charset="-122"/>
              </a:rPr>
              <a:t>无出水孔洞，无截水沟</a:t>
            </a:r>
            <a:endParaRPr lang="zh-CN" altLang="en-US" sz="2800">
              <a:solidFill>
                <a:schemeClr val="dk1">
                  <a:lumMod val="85000"/>
                  <a:lumOff val="15000"/>
                </a:schemeClr>
              </a:solidFill>
              <a:latin typeface="微软雅黑" panose="020B0503020204020204" charset="-122"/>
              <a:ea typeface="微软雅黑" panose="020B0503020204020204" charset="-122"/>
            </a:endParaRPr>
          </a:p>
          <a:p>
            <a:r>
              <a:rPr lang="zh-CN" altLang="en-US" sz="2800">
                <a:solidFill>
                  <a:schemeClr val="dk1">
                    <a:lumMod val="85000"/>
                    <a:lumOff val="15000"/>
                  </a:schemeClr>
                </a:solidFill>
                <a:latin typeface="微软雅黑" panose="020B0503020204020204" charset="-122"/>
                <a:ea typeface="微软雅黑" panose="020B0503020204020204" charset="-122"/>
              </a:rPr>
              <a:t>结构形式，不合理。</a:t>
            </a:r>
            <a:endParaRPr lang="zh-CN" altLang="en-US" sz="2800">
              <a:solidFill>
                <a:schemeClr val="dk1">
                  <a:lumMod val="85000"/>
                  <a:lumOff val="15000"/>
                </a:schemeClr>
              </a:solidFill>
              <a:latin typeface="微软雅黑" panose="020B0503020204020204" charset="-122"/>
              <a:ea typeface="微软雅黑" panose="020B0503020204020204" charset="-122"/>
            </a:endParaRPr>
          </a:p>
        </p:txBody>
      </p:sp>
      <p:sp>
        <p:nvSpPr>
          <p:cNvPr id="2" name="标题 1"/>
          <p:cNvSpPr>
            <a:spLocks noGrp="1"/>
          </p:cNvSpPr>
          <p:nvPr>
            <p:custDataLst>
              <p:tags r:id="rId5"/>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违反规范、规程</a:t>
            </a:r>
            <a:endParaRPr lang="zh-CN" altLang="en-US">
              <a:solidFill>
                <a:schemeClr val="dk2"/>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2" name="标题 1"/>
          <p:cNvSpPr>
            <a:spLocks noGrp="1"/>
          </p:cNvSpPr>
          <p:nvPr>
            <p:custDataLst>
              <p:tags r:id="rId4"/>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sym typeface="+mn-ea"/>
              </a:rPr>
              <a:t>违反规范、规程</a:t>
            </a:r>
            <a:endParaRPr lang="zh-CN" altLang="en-US">
              <a:solidFill>
                <a:schemeClr val="dk2"/>
              </a:solidFill>
              <a:latin typeface="微软雅黑" panose="020B0503020204020204" charset="-122"/>
              <a:ea typeface="微软雅黑" panose="020B0503020204020204" charset="-122"/>
            </a:endParaRPr>
          </a:p>
        </p:txBody>
      </p:sp>
      <p:pic>
        <p:nvPicPr>
          <p:cNvPr id="3" name="图片 2" descr="构造柱错误图片"/>
          <p:cNvPicPr>
            <a:picLocks noChangeAspect="1"/>
          </p:cNvPicPr>
          <p:nvPr/>
        </p:nvPicPr>
        <p:blipFill>
          <a:blip r:embed="rId5"/>
          <a:stretch>
            <a:fillRect/>
          </a:stretch>
        </p:blipFill>
        <p:spPr>
          <a:xfrm>
            <a:off x="600710" y="1417955"/>
            <a:ext cx="8140065" cy="4551045"/>
          </a:xfrm>
          <a:prstGeom prst="rect">
            <a:avLst/>
          </a:prstGeom>
        </p:spPr>
      </p:pic>
    </p:spTree>
    <p:custDataLst>
      <p:tags r:id="rId6"/>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2" name="标题 1"/>
          <p:cNvSpPr>
            <a:spLocks noGrp="1"/>
          </p:cNvSpPr>
          <p:nvPr>
            <p:custDataLst>
              <p:tags r:id="rId4"/>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sym typeface="+mn-ea"/>
              </a:rPr>
              <a:t>违反规范、规程</a:t>
            </a:r>
            <a:endParaRPr lang="zh-CN" altLang="en-US">
              <a:solidFill>
                <a:schemeClr val="dk2"/>
              </a:solidFill>
              <a:latin typeface="微软雅黑" panose="020B0503020204020204" charset="-122"/>
              <a:ea typeface="微软雅黑" panose="020B0503020204020204" charset="-122"/>
            </a:endParaRPr>
          </a:p>
        </p:txBody>
      </p:sp>
      <p:pic>
        <p:nvPicPr>
          <p:cNvPr id="4" name="图片 3" descr="下载 (12)"/>
          <p:cNvPicPr>
            <a:picLocks noChangeAspect="1"/>
          </p:cNvPicPr>
          <p:nvPr/>
        </p:nvPicPr>
        <p:blipFill>
          <a:blip r:embed="rId5"/>
          <a:stretch>
            <a:fillRect/>
          </a:stretch>
        </p:blipFill>
        <p:spPr>
          <a:xfrm>
            <a:off x="508000" y="1417320"/>
            <a:ext cx="8128000" cy="4242435"/>
          </a:xfrm>
          <a:prstGeom prst="rect">
            <a:avLst/>
          </a:prstGeom>
        </p:spPr>
      </p:pic>
    </p:spTree>
    <p:custDataLst>
      <p:tags r:id="rId6"/>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2" name="标题 1"/>
          <p:cNvSpPr>
            <a:spLocks noGrp="1"/>
          </p:cNvSpPr>
          <p:nvPr>
            <p:custDataLst>
              <p:tags r:id="rId4"/>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sym typeface="+mn-ea"/>
              </a:rPr>
              <a:t>违反规范、规程</a:t>
            </a:r>
            <a:endParaRPr lang="zh-CN" altLang="en-US">
              <a:solidFill>
                <a:schemeClr val="dk2"/>
              </a:solidFill>
              <a:latin typeface="微软雅黑" panose="020B0503020204020204" charset="-122"/>
              <a:ea typeface="微软雅黑" panose="020B0503020204020204" charset="-122"/>
            </a:endParaRPr>
          </a:p>
        </p:txBody>
      </p:sp>
      <p:pic>
        <p:nvPicPr>
          <p:cNvPr id="3" name="图片 2" descr="下载 (15)"/>
          <p:cNvPicPr>
            <a:picLocks noChangeAspect="1"/>
          </p:cNvPicPr>
          <p:nvPr/>
        </p:nvPicPr>
        <p:blipFill>
          <a:blip r:embed="rId5"/>
          <a:stretch>
            <a:fillRect/>
          </a:stretch>
        </p:blipFill>
        <p:spPr>
          <a:xfrm>
            <a:off x="508000" y="1264920"/>
            <a:ext cx="8128000" cy="4711065"/>
          </a:xfrm>
          <a:prstGeom prst="rect">
            <a:avLst/>
          </a:prstGeom>
        </p:spPr>
      </p:pic>
    </p:spTree>
    <p:custDataLst>
      <p:tags r:id="rId6"/>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3" name="内容占位符 2"/>
          <p:cNvSpPr>
            <a:spLocks noGrp="1"/>
          </p:cNvSpPr>
          <p:nvPr>
            <p:ph idx="4294967295"/>
            <p:custDataLst>
              <p:tags r:id="rId4"/>
            </p:custDataLst>
          </p:nvPr>
        </p:nvSpPr>
        <p:spPr>
          <a:xfrm>
            <a:off x="457200" y="1600200"/>
            <a:ext cx="8229600" cy="4525963"/>
          </a:xfrm>
        </p:spPr>
        <p:txBody>
          <a:bodyPr/>
          <a:p>
            <a:r>
              <a:rPr lang="zh-CN" altLang="en-US" sz="2800">
                <a:solidFill>
                  <a:schemeClr val="dk1">
                    <a:lumMod val="85000"/>
                    <a:lumOff val="15000"/>
                  </a:schemeClr>
                </a:solidFill>
                <a:latin typeface="微软雅黑" panose="020B0503020204020204" charset="-122"/>
                <a:ea typeface="微软雅黑" panose="020B0503020204020204" charset="-122"/>
              </a:rPr>
              <a:t>未经正式设计、未经图纸审核</a:t>
            </a:r>
            <a:endParaRPr lang="zh-CN" altLang="en-US" sz="2800">
              <a:solidFill>
                <a:schemeClr val="dk1">
                  <a:lumMod val="85000"/>
                  <a:lumOff val="15000"/>
                </a:schemeClr>
              </a:solidFill>
              <a:latin typeface="微软雅黑" panose="020B0503020204020204" charset="-122"/>
              <a:ea typeface="微软雅黑" panose="020B0503020204020204" charset="-122"/>
            </a:endParaRPr>
          </a:p>
          <a:p>
            <a:r>
              <a:rPr lang="zh-CN" altLang="en-US" sz="2800">
                <a:solidFill>
                  <a:schemeClr val="dk1">
                    <a:lumMod val="85000"/>
                    <a:lumOff val="15000"/>
                  </a:schemeClr>
                </a:solidFill>
                <a:latin typeface="微软雅黑" panose="020B0503020204020204" charset="-122"/>
                <a:ea typeface="微软雅黑" panose="020B0503020204020204" charset="-122"/>
              </a:rPr>
              <a:t>构造柱马牙槎留置不正确</a:t>
            </a:r>
            <a:endParaRPr lang="zh-CN" altLang="en-US" sz="2800">
              <a:solidFill>
                <a:schemeClr val="dk1">
                  <a:lumMod val="85000"/>
                  <a:lumOff val="15000"/>
                </a:schemeClr>
              </a:solidFill>
              <a:latin typeface="微软雅黑" panose="020B0503020204020204" charset="-122"/>
              <a:ea typeface="微软雅黑" panose="020B0503020204020204" charset="-122"/>
            </a:endParaRPr>
          </a:p>
          <a:p>
            <a:r>
              <a:rPr lang="zh-CN" altLang="en-US" sz="2800">
                <a:solidFill>
                  <a:schemeClr val="dk1">
                    <a:lumMod val="85000"/>
                    <a:lumOff val="15000"/>
                  </a:schemeClr>
                </a:solidFill>
                <a:latin typeface="微软雅黑" panose="020B0503020204020204" charset="-122"/>
                <a:ea typeface="微软雅黑" panose="020B0503020204020204" charset="-122"/>
              </a:rPr>
              <a:t>砖砌体不平整、灰缝不饱满、上下错缝不正确</a:t>
            </a:r>
            <a:endParaRPr lang="zh-CN" altLang="en-US" sz="2800">
              <a:solidFill>
                <a:schemeClr val="dk1">
                  <a:lumMod val="85000"/>
                  <a:lumOff val="15000"/>
                </a:schemeClr>
              </a:solidFill>
              <a:latin typeface="微软雅黑" panose="020B0503020204020204" charset="-122"/>
              <a:ea typeface="微软雅黑" panose="020B0503020204020204" charset="-122"/>
            </a:endParaRPr>
          </a:p>
          <a:p>
            <a:r>
              <a:rPr lang="zh-CN" altLang="en-US" sz="2800">
                <a:solidFill>
                  <a:schemeClr val="dk1">
                    <a:lumMod val="85000"/>
                    <a:lumOff val="15000"/>
                  </a:schemeClr>
                </a:solidFill>
                <a:latin typeface="微软雅黑" panose="020B0503020204020204" charset="-122"/>
                <a:ea typeface="微软雅黑" panose="020B0503020204020204" charset="-122"/>
              </a:rPr>
              <a:t>过梁长度过长或过短</a:t>
            </a:r>
            <a:r>
              <a:rPr lang="zh-CN" altLang="en-US" sz="2800">
                <a:solidFill>
                  <a:schemeClr val="dk1">
                    <a:lumMod val="85000"/>
                    <a:lumOff val="15000"/>
                  </a:schemeClr>
                </a:solidFill>
                <a:latin typeface="微软雅黑" panose="020B0503020204020204" charset="-122"/>
                <a:ea typeface="微软雅黑" panose="020B0503020204020204" charset="-122"/>
              </a:rPr>
              <a:t>，厚度不够</a:t>
            </a:r>
            <a:endParaRPr lang="zh-CN" altLang="en-US" sz="2800">
              <a:solidFill>
                <a:schemeClr val="dk1">
                  <a:lumMod val="85000"/>
                  <a:lumOff val="15000"/>
                </a:schemeClr>
              </a:solidFill>
              <a:latin typeface="微软雅黑" panose="020B0503020204020204" charset="-122"/>
              <a:ea typeface="微软雅黑" panose="020B0503020204020204" charset="-122"/>
            </a:endParaRPr>
          </a:p>
          <a:p>
            <a:endParaRPr lang="zh-CN" altLang="en-US" sz="2800">
              <a:solidFill>
                <a:schemeClr val="dk1">
                  <a:lumMod val="85000"/>
                  <a:lumOff val="15000"/>
                </a:schemeClr>
              </a:solidFill>
              <a:latin typeface="微软雅黑" panose="020B0503020204020204" charset="-122"/>
              <a:ea typeface="微软雅黑" panose="020B0503020204020204" charset="-122"/>
            </a:endParaRPr>
          </a:p>
          <a:p>
            <a:pPr marL="0" indent="0">
              <a:buNone/>
            </a:pPr>
            <a:endParaRPr lang="zh-CN" altLang="en-US" sz="2800">
              <a:solidFill>
                <a:schemeClr val="dk1">
                  <a:lumMod val="85000"/>
                  <a:lumOff val="15000"/>
                </a:schemeClr>
              </a:solidFill>
              <a:latin typeface="微软雅黑" panose="020B0503020204020204" charset="-122"/>
              <a:ea typeface="微软雅黑" panose="020B0503020204020204" charset="-122"/>
            </a:endParaRPr>
          </a:p>
        </p:txBody>
      </p:sp>
      <p:sp>
        <p:nvSpPr>
          <p:cNvPr id="2" name="标题 1"/>
          <p:cNvSpPr>
            <a:spLocks noGrp="1"/>
          </p:cNvSpPr>
          <p:nvPr>
            <p:custDataLst>
              <p:tags r:id="rId5"/>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违反规范、规程</a:t>
            </a:r>
            <a:endParaRPr lang="zh-CN" altLang="en-US">
              <a:solidFill>
                <a:schemeClr val="dk2"/>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2" name="标题 1"/>
          <p:cNvSpPr>
            <a:spLocks noGrp="1"/>
          </p:cNvSpPr>
          <p:nvPr>
            <p:custDataLst>
              <p:tags r:id="rId4"/>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sym typeface="+mn-ea"/>
              </a:rPr>
              <a:t>违反规范、规程</a:t>
            </a:r>
            <a:endParaRPr lang="zh-CN" altLang="en-US">
              <a:solidFill>
                <a:schemeClr val="dk2"/>
              </a:solidFill>
              <a:latin typeface="微软雅黑" panose="020B0503020204020204" charset="-122"/>
              <a:ea typeface="微软雅黑" panose="020B0503020204020204" charset="-122"/>
            </a:endParaRPr>
          </a:p>
        </p:txBody>
      </p:sp>
      <p:pic>
        <p:nvPicPr>
          <p:cNvPr id="4" name="图片 3" descr="混凝土质量缺陷"/>
          <p:cNvPicPr>
            <a:picLocks noChangeAspect="1"/>
          </p:cNvPicPr>
          <p:nvPr/>
        </p:nvPicPr>
        <p:blipFill>
          <a:blip r:embed="rId5"/>
          <a:stretch>
            <a:fillRect/>
          </a:stretch>
        </p:blipFill>
        <p:spPr>
          <a:xfrm>
            <a:off x="1900555" y="1473200"/>
            <a:ext cx="5697220" cy="4572000"/>
          </a:xfrm>
          <a:prstGeom prst="rect">
            <a:avLst/>
          </a:prstGeom>
        </p:spPr>
      </p:pic>
    </p:spTree>
    <p:custDataLst>
      <p:tags r:id="rId6"/>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3" name="内容占位符 2"/>
          <p:cNvSpPr>
            <a:spLocks noGrp="1"/>
          </p:cNvSpPr>
          <p:nvPr>
            <p:ph idx="4294967295"/>
            <p:custDataLst>
              <p:tags r:id="rId4"/>
            </p:custDataLst>
          </p:nvPr>
        </p:nvSpPr>
        <p:spPr>
          <a:xfrm>
            <a:off x="457200" y="1600200"/>
            <a:ext cx="8229600" cy="4525963"/>
          </a:xfrm>
        </p:spPr>
        <p:txBody>
          <a:bodyPr/>
          <a:p>
            <a:r>
              <a:rPr lang="zh-CN" altLang="en-US" sz="2800">
                <a:solidFill>
                  <a:schemeClr val="dk1">
                    <a:lumMod val="85000"/>
                    <a:lumOff val="15000"/>
                  </a:schemeClr>
                </a:solidFill>
                <a:latin typeface="微软雅黑" panose="020B0503020204020204" charset="-122"/>
                <a:ea typeface="微软雅黑" panose="020B0503020204020204" charset="-122"/>
              </a:rPr>
              <a:t>混凝土蜂窝麻面、漏浆严重、局部漏筋</a:t>
            </a:r>
            <a:endParaRPr lang="zh-CN" altLang="en-US" sz="2800">
              <a:solidFill>
                <a:schemeClr val="dk1">
                  <a:lumMod val="85000"/>
                  <a:lumOff val="15000"/>
                </a:schemeClr>
              </a:solidFill>
              <a:latin typeface="微软雅黑" panose="020B0503020204020204" charset="-122"/>
              <a:ea typeface="微软雅黑" panose="020B0503020204020204" charset="-122"/>
            </a:endParaRPr>
          </a:p>
          <a:p>
            <a:r>
              <a:rPr lang="zh-CN" altLang="en-US" sz="2800">
                <a:solidFill>
                  <a:schemeClr val="dk1">
                    <a:lumMod val="85000"/>
                    <a:lumOff val="15000"/>
                  </a:schemeClr>
                </a:solidFill>
                <a:latin typeface="微软雅黑" panose="020B0503020204020204" charset="-122"/>
                <a:ea typeface="微软雅黑" panose="020B0503020204020204" charset="-122"/>
              </a:rPr>
              <a:t>模板表面清理不到位、未涂刷脱模剂</a:t>
            </a:r>
            <a:endParaRPr lang="zh-CN" altLang="en-US" sz="2800">
              <a:solidFill>
                <a:schemeClr val="dk1">
                  <a:lumMod val="85000"/>
                  <a:lumOff val="15000"/>
                </a:schemeClr>
              </a:solidFill>
              <a:latin typeface="微软雅黑" panose="020B0503020204020204" charset="-122"/>
              <a:ea typeface="微软雅黑" panose="020B0503020204020204" charset="-122"/>
            </a:endParaRPr>
          </a:p>
          <a:p>
            <a:r>
              <a:rPr lang="zh-CN" altLang="en-US" sz="2800">
                <a:solidFill>
                  <a:schemeClr val="dk1">
                    <a:lumMod val="85000"/>
                    <a:lumOff val="15000"/>
                  </a:schemeClr>
                </a:solidFill>
                <a:latin typeface="微软雅黑" panose="020B0503020204020204" charset="-122"/>
                <a:ea typeface="微软雅黑" panose="020B0503020204020204" charset="-122"/>
              </a:rPr>
              <a:t>振捣不到位、未按照规范严格执行</a:t>
            </a:r>
            <a:endParaRPr lang="zh-CN" altLang="en-US" sz="2800">
              <a:solidFill>
                <a:schemeClr val="dk1">
                  <a:lumMod val="85000"/>
                  <a:lumOff val="15000"/>
                </a:schemeClr>
              </a:solidFill>
              <a:latin typeface="微软雅黑" panose="020B0503020204020204" charset="-122"/>
              <a:ea typeface="微软雅黑" panose="020B0503020204020204" charset="-122"/>
            </a:endParaRPr>
          </a:p>
          <a:p>
            <a:r>
              <a:rPr lang="zh-CN" altLang="en-US" sz="2800">
                <a:solidFill>
                  <a:schemeClr val="dk1">
                    <a:lumMod val="85000"/>
                    <a:lumOff val="15000"/>
                  </a:schemeClr>
                </a:solidFill>
                <a:latin typeface="微软雅黑" panose="020B0503020204020204" charset="-122"/>
                <a:ea typeface="微软雅黑" panose="020B0503020204020204" charset="-122"/>
              </a:rPr>
              <a:t>可能存在混凝土强度不足，存在质量隐患</a:t>
            </a:r>
            <a:endParaRPr lang="zh-CN" altLang="en-US" sz="2800">
              <a:solidFill>
                <a:schemeClr val="dk1">
                  <a:lumMod val="85000"/>
                  <a:lumOff val="15000"/>
                </a:schemeClr>
              </a:solidFill>
              <a:latin typeface="微软雅黑" panose="020B0503020204020204" charset="-122"/>
              <a:ea typeface="微软雅黑" panose="020B0503020204020204" charset="-122"/>
            </a:endParaRPr>
          </a:p>
          <a:p>
            <a:pPr marL="0" indent="0">
              <a:buNone/>
            </a:pPr>
            <a:endParaRPr lang="zh-CN" altLang="en-US" sz="2800">
              <a:solidFill>
                <a:schemeClr val="dk1">
                  <a:lumMod val="85000"/>
                  <a:lumOff val="15000"/>
                </a:schemeClr>
              </a:solidFill>
              <a:latin typeface="微软雅黑" panose="020B0503020204020204" charset="-122"/>
              <a:ea typeface="微软雅黑" panose="020B0503020204020204" charset="-122"/>
            </a:endParaRPr>
          </a:p>
        </p:txBody>
      </p:sp>
      <p:sp>
        <p:nvSpPr>
          <p:cNvPr id="2" name="标题 1"/>
          <p:cNvSpPr>
            <a:spLocks noGrp="1"/>
          </p:cNvSpPr>
          <p:nvPr>
            <p:custDataLst>
              <p:tags r:id="rId5"/>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违反规范、规程</a:t>
            </a:r>
            <a:endParaRPr lang="zh-CN" altLang="en-US">
              <a:solidFill>
                <a:schemeClr val="dk2"/>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3" name="内容占位符 2"/>
          <p:cNvSpPr>
            <a:spLocks noGrp="1"/>
          </p:cNvSpPr>
          <p:nvPr>
            <p:ph idx="4294967295"/>
            <p:custDataLst>
              <p:tags r:id="rId4"/>
            </p:custDataLst>
          </p:nvPr>
        </p:nvSpPr>
        <p:spPr>
          <a:xfrm>
            <a:off x="457200" y="1600200"/>
            <a:ext cx="8229600" cy="4525963"/>
          </a:xfrm>
        </p:spPr>
        <p:txBody>
          <a:bodyPr/>
          <a:p>
            <a:r>
              <a:rPr lang="zh-CN" altLang="en-US" sz="2800">
                <a:solidFill>
                  <a:srgbClr val="FF0000"/>
                </a:solidFill>
                <a:latin typeface="微软雅黑" panose="020B0503020204020204" charset="-122"/>
                <a:ea typeface="微软雅黑" panose="020B0503020204020204" charset="-122"/>
              </a:rPr>
              <a:t>严格按照规范规程要求进行图纸</a:t>
            </a:r>
            <a:r>
              <a:rPr lang="zh-CN" altLang="en-US" sz="2800">
                <a:solidFill>
                  <a:srgbClr val="FF0000"/>
                </a:solidFill>
                <a:latin typeface="微软雅黑" panose="020B0503020204020204" charset="-122"/>
                <a:sym typeface="+mn-ea"/>
              </a:rPr>
              <a:t>设计</a:t>
            </a:r>
            <a:r>
              <a:rPr lang="zh-CN" altLang="en-US" sz="2800">
                <a:solidFill>
                  <a:srgbClr val="FF0000"/>
                </a:solidFill>
                <a:latin typeface="微软雅黑" panose="020B0503020204020204" charset="-122"/>
                <a:ea typeface="微软雅黑" panose="020B0503020204020204" charset="-122"/>
              </a:rPr>
              <a:t>、</a:t>
            </a:r>
            <a:r>
              <a:rPr lang="zh-CN" altLang="en-US" sz="2800">
                <a:solidFill>
                  <a:srgbClr val="FF0000"/>
                </a:solidFill>
                <a:latin typeface="微软雅黑" panose="020B0503020204020204" charset="-122"/>
                <a:sym typeface="+mn-ea"/>
              </a:rPr>
              <a:t>方案</a:t>
            </a:r>
            <a:r>
              <a:rPr lang="zh-CN" altLang="en-US" sz="2800">
                <a:solidFill>
                  <a:srgbClr val="FF0000"/>
                </a:solidFill>
                <a:latin typeface="微软雅黑" panose="020B0503020204020204" charset="-122"/>
                <a:ea typeface="微软雅黑" panose="020B0503020204020204" charset="-122"/>
              </a:rPr>
              <a:t>编制、组织审查</a:t>
            </a:r>
            <a:endParaRPr lang="zh-CN" altLang="en-US" sz="2800">
              <a:solidFill>
                <a:srgbClr val="FF0000"/>
              </a:solidFill>
              <a:latin typeface="微软雅黑" panose="020B0503020204020204" charset="-122"/>
              <a:ea typeface="微软雅黑" panose="020B0503020204020204" charset="-122"/>
            </a:endParaRPr>
          </a:p>
          <a:p>
            <a:r>
              <a:rPr lang="zh-CN" altLang="en-US" sz="2800">
                <a:solidFill>
                  <a:srgbClr val="FF0000"/>
                </a:solidFill>
                <a:latin typeface="微软雅黑" panose="020B0503020204020204" charset="-122"/>
                <a:ea typeface="微软雅黑" panose="020B0503020204020204" charset="-122"/>
              </a:rPr>
              <a:t>严格按照设计图纸、</a:t>
            </a:r>
            <a:r>
              <a:rPr lang="zh-CN" altLang="en-US" sz="2800">
                <a:solidFill>
                  <a:srgbClr val="FF0000"/>
                </a:solidFill>
                <a:latin typeface="微软雅黑" panose="020B0503020204020204" charset="-122"/>
                <a:sym typeface="+mn-ea"/>
              </a:rPr>
              <a:t>方案进行施工</a:t>
            </a:r>
            <a:endParaRPr lang="zh-CN" altLang="en-US" sz="2800">
              <a:solidFill>
                <a:srgbClr val="FF0000"/>
              </a:solidFill>
              <a:latin typeface="微软雅黑" panose="020B0503020204020204" charset="-122"/>
              <a:sym typeface="+mn-ea"/>
            </a:endParaRPr>
          </a:p>
          <a:p>
            <a:r>
              <a:rPr lang="zh-CN" altLang="en-US" sz="2800">
                <a:solidFill>
                  <a:srgbClr val="FF0000"/>
                </a:solidFill>
                <a:latin typeface="微软雅黑" panose="020B0503020204020204" charset="-122"/>
                <a:sym typeface="+mn-ea"/>
              </a:rPr>
              <a:t>管理人员多巡视巡查，发现错误及时纠正，避免损失</a:t>
            </a:r>
            <a:endParaRPr lang="zh-CN" altLang="en-US" sz="2800">
              <a:solidFill>
                <a:srgbClr val="FF0000"/>
              </a:solidFill>
              <a:latin typeface="微软雅黑" panose="020B0503020204020204" charset="-122"/>
              <a:ea typeface="微软雅黑" panose="020B0503020204020204" charset="-122"/>
            </a:endParaRPr>
          </a:p>
          <a:p>
            <a:endParaRPr lang="zh-CN" altLang="en-US" sz="2800">
              <a:solidFill>
                <a:srgbClr val="FF0000"/>
              </a:solidFill>
              <a:latin typeface="微软雅黑" panose="020B0503020204020204" charset="-122"/>
              <a:ea typeface="微软雅黑" panose="020B0503020204020204" charset="-122"/>
            </a:endParaRPr>
          </a:p>
        </p:txBody>
      </p:sp>
      <p:sp>
        <p:nvSpPr>
          <p:cNvPr id="2" name="标题 1"/>
          <p:cNvSpPr>
            <a:spLocks noGrp="1"/>
          </p:cNvSpPr>
          <p:nvPr>
            <p:custDataLst>
              <p:tags r:id="rId5"/>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rgbClr val="FF0000"/>
                </a:solidFill>
                <a:latin typeface="微软雅黑" panose="020B0503020204020204" charset="-122"/>
                <a:ea typeface="微软雅黑" panose="020B0503020204020204" charset="-122"/>
              </a:rPr>
              <a:t>正确做法</a:t>
            </a:r>
            <a:endParaRPr lang="zh-CN" altLang="en-US">
              <a:solidFill>
                <a:srgbClr val="FF0000"/>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pic>
        <p:nvPicPr>
          <p:cNvPr id="6" name="图片 5"/>
          <p:cNvPicPr>
            <a:picLocks noChangeAspect="1"/>
          </p:cNvPicPr>
          <p:nvPr/>
        </p:nvPicPr>
        <p:blipFill>
          <a:blip r:embed="rId4"/>
          <a:stretch>
            <a:fillRect/>
          </a:stretch>
        </p:blipFill>
        <p:spPr>
          <a:xfrm>
            <a:off x="3420110" y="960120"/>
            <a:ext cx="2448000" cy="5304432"/>
          </a:xfrm>
          <a:prstGeom prst="rect">
            <a:avLst/>
          </a:prstGeom>
        </p:spPr>
      </p:pic>
      <p:sp>
        <p:nvSpPr>
          <p:cNvPr id="3" name="内容占位符 2"/>
          <p:cNvSpPr>
            <a:spLocks noGrp="1"/>
          </p:cNvSpPr>
          <p:nvPr>
            <p:custDataLst>
              <p:tags r:id="rId5"/>
            </p:custDataLst>
          </p:nvPr>
        </p:nvSpPr>
        <p:spPr>
          <a:xfrm>
            <a:off x="457200" y="1600200"/>
            <a:ext cx="8229600" cy="4525963"/>
          </a:xfrm>
          <a:prstGeom prst="rect">
            <a:avLst/>
          </a:prstGeom>
          <a:noFill/>
          <a:ln w="9525">
            <a:noFill/>
          </a:ln>
        </p:spPr>
        <p:txBody>
          <a:bodyPr anchor="t" anchorCtr="0"/>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solidFill>
                <a:schemeClr val="dk1"/>
              </a:solidFill>
              <a:latin typeface="微软雅黑" panose="020B0503020204020204" charset="-122"/>
              <a:ea typeface="微软雅黑" panose="020B0503020204020204" charset="-122"/>
            </a:endParaRPr>
          </a:p>
          <a:p>
            <a:endParaRPr lang="zh-CN" altLang="en-US">
              <a:solidFill>
                <a:schemeClr val="dk1"/>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3" name="内容占位符 2"/>
          <p:cNvSpPr>
            <a:spLocks noGrp="1"/>
          </p:cNvSpPr>
          <p:nvPr>
            <p:ph idx="4294967295"/>
            <p:custDataLst>
              <p:tags r:id="rId4"/>
            </p:custDataLst>
          </p:nvPr>
        </p:nvSpPr>
        <p:spPr>
          <a:xfrm>
            <a:off x="457200" y="1600200"/>
            <a:ext cx="8229600" cy="4525963"/>
          </a:xfrm>
        </p:spPr>
        <p:txBody>
          <a:bodyPr/>
          <a:p>
            <a:r>
              <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长期以来，农民在兴建房屋时往往仅满足于“居有其屋”，对于房屋是否要规划、设计、报建、验收等，均未能有足够的认识。又由于相关政策法规宣传不够，宣传工作也未深入到农村，农民自身的法律意识、房屋安全意识淡薄。以致出现选址错误，设计不合理、无安全防范措施等情况，造成一些安全事故的发生</a:t>
            </a:r>
            <a:endPar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custDataLst>
              <p:tags r:id="rId5"/>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sz="4000">
                <a:solidFill>
                  <a:schemeClr val="dk2"/>
                </a:solidFill>
                <a:latin typeface="微软雅黑" panose="020B0503020204020204" charset="-122"/>
                <a:ea typeface="微软雅黑" panose="020B0503020204020204" charset="-122"/>
                <a:cs typeface="微软雅黑" panose="020B0503020204020204" charset="-122"/>
              </a:rPr>
              <a:t>1、农民自身的法律意识、房屋安全意识淡薄</a:t>
            </a:r>
            <a:endParaRPr lang="zh-CN" altLang="en-US" sz="4000">
              <a:solidFill>
                <a:schemeClr val="dk2"/>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3" name="内容占位符 2"/>
          <p:cNvSpPr>
            <a:spLocks noGrp="1"/>
          </p:cNvSpPr>
          <p:nvPr>
            <p:ph idx="4294967295"/>
            <p:custDataLst>
              <p:tags r:id="rId4"/>
            </p:custDataLst>
          </p:nvPr>
        </p:nvSpPr>
        <p:spPr>
          <a:xfrm>
            <a:off x="457200" y="1600200"/>
            <a:ext cx="8229600" cy="4525963"/>
          </a:xfrm>
        </p:spPr>
        <p:txBody>
          <a:bodyPr/>
          <a:p>
            <a:r>
              <a:rPr lang="en-US" altLang="zh-CN"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4.29</a:t>
            </a:r>
            <a:r>
              <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长沙自建房事故调查报告</a:t>
            </a:r>
            <a:endPar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r>
              <a:rPr lang="en-US" altLang="zh-CN"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P6/P7/P31</a:t>
            </a:r>
            <a:endParaRPr lang="en-US" altLang="zh-CN"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r>
              <a:rPr lang="en-US" altLang="zh-CN"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12</a:t>
            </a:r>
            <a:r>
              <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年，建</a:t>
            </a:r>
            <a:r>
              <a:rPr lang="en-US" altLang="zh-CN"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5</a:t>
            </a:r>
            <a:r>
              <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层，工人设计，龙天恺。流动人员，任罗生施工。</a:t>
            </a:r>
            <a:r>
              <a:rPr lang="en-US" altLang="zh-CN"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18</a:t>
            </a:r>
            <a:r>
              <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年，扩建到</a:t>
            </a:r>
            <a:r>
              <a:rPr lang="en-US" altLang="zh-CN"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8</a:t>
            </a:r>
            <a:r>
              <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层，龙天恺设计，流动人员，薛现棕施工。</a:t>
            </a:r>
            <a:endPar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r>
              <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涉及触犯法律，予以判刑。</a:t>
            </a:r>
            <a:endPar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custDataLst>
              <p:tags r:id="rId5"/>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cs typeface="微软雅黑" panose="020B0503020204020204" charset="-122"/>
              </a:rPr>
              <a:t>湖南长沙</a:t>
            </a:r>
            <a:r>
              <a:rPr lang="en-US" altLang="zh-CN">
                <a:solidFill>
                  <a:schemeClr val="dk2"/>
                </a:solidFill>
                <a:latin typeface="微软雅黑" panose="020B0503020204020204" charset="-122"/>
                <a:ea typeface="微软雅黑" panose="020B0503020204020204" charset="-122"/>
                <a:cs typeface="微软雅黑" panose="020B0503020204020204" charset="-122"/>
              </a:rPr>
              <a:t>4.29</a:t>
            </a:r>
            <a:r>
              <a:rPr lang="zh-CN" altLang="en-US">
                <a:solidFill>
                  <a:schemeClr val="dk2"/>
                </a:solidFill>
                <a:latin typeface="微软雅黑" panose="020B0503020204020204" charset="-122"/>
                <a:ea typeface="微软雅黑" panose="020B0503020204020204" charset="-122"/>
                <a:cs typeface="微软雅黑" panose="020B0503020204020204" charset="-122"/>
              </a:rPr>
              <a:t>事故</a:t>
            </a:r>
            <a:endParaRPr lang="zh-CN" altLang="en-US">
              <a:solidFill>
                <a:schemeClr val="dk2"/>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3" name="内容占位符 2"/>
          <p:cNvSpPr>
            <a:spLocks noGrp="1"/>
          </p:cNvSpPr>
          <p:nvPr>
            <p:ph idx="4294967295"/>
            <p:custDataLst>
              <p:tags r:id="rId4"/>
            </p:custDataLst>
          </p:nvPr>
        </p:nvSpPr>
        <p:spPr>
          <a:xfrm>
            <a:off x="457200" y="1600200"/>
            <a:ext cx="8523605" cy="4526280"/>
          </a:xfrm>
        </p:spPr>
        <p:txBody>
          <a:bodyPr/>
          <a:p>
            <a:pPr marL="0" indent="0">
              <a:buNone/>
            </a:pPr>
            <a:endParaRPr lang="en-US" altLang="zh-CN"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r>
              <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龙天恺，无资质能力。</a:t>
            </a:r>
            <a:endPar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r>
              <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流动人员，任罗生施工，施工质量差，砼强度不足，</a:t>
            </a:r>
            <a:r>
              <a:rPr lang="en-US" altLang="zh-CN"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4.3</a:t>
            </a:r>
            <a:r>
              <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兆帕</a:t>
            </a:r>
            <a:r>
              <a:rPr lang="en-US" altLang="zh-CN"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&lt;20</a:t>
            </a:r>
            <a:r>
              <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兆帕。砂浆</a:t>
            </a:r>
            <a:r>
              <a:rPr lang="en-US" altLang="zh-CN"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0.4</a:t>
            </a:r>
            <a:r>
              <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兆帕</a:t>
            </a:r>
            <a:r>
              <a:rPr lang="en-US" altLang="zh-CN" sz="2800">
                <a:solidFill>
                  <a:schemeClr val="dk1">
                    <a:lumMod val="85000"/>
                    <a:lumOff val="15000"/>
                  </a:schemeClr>
                </a:solidFill>
                <a:latin typeface="微软雅黑" panose="020B0503020204020204" charset="-122"/>
                <a:cs typeface="微软雅黑" panose="020B0503020204020204" charset="-122"/>
                <a:sym typeface="+mn-ea"/>
              </a:rPr>
              <a:t>&lt;2</a:t>
            </a:r>
            <a:r>
              <a:rPr lang="zh-CN" altLang="en-US" sz="2800">
                <a:solidFill>
                  <a:schemeClr val="dk1">
                    <a:lumMod val="85000"/>
                    <a:lumOff val="15000"/>
                  </a:schemeClr>
                </a:solidFill>
                <a:latin typeface="微软雅黑" panose="020B0503020204020204" charset="-122"/>
                <a:cs typeface="微软雅黑" panose="020B0503020204020204" charset="-122"/>
                <a:sym typeface="+mn-ea"/>
              </a:rPr>
              <a:t>。</a:t>
            </a:r>
            <a:r>
              <a:rPr lang="en-US" altLang="zh-CN" sz="2800">
                <a:solidFill>
                  <a:schemeClr val="dk1">
                    <a:lumMod val="85000"/>
                    <a:lumOff val="15000"/>
                  </a:schemeClr>
                </a:solidFill>
                <a:latin typeface="微软雅黑" panose="020B0503020204020204" charset="-122"/>
                <a:cs typeface="微软雅黑" panose="020B0503020204020204" charset="-122"/>
                <a:sym typeface="+mn-ea"/>
              </a:rPr>
              <a:t>5</a:t>
            </a:r>
            <a:r>
              <a:rPr lang="zh-CN" altLang="en-US" sz="2800">
                <a:solidFill>
                  <a:schemeClr val="dk1">
                    <a:lumMod val="85000"/>
                    <a:lumOff val="15000"/>
                  </a:schemeClr>
                </a:solidFill>
                <a:latin typeface="微软雅黑" panose="020B0503020204020204" charset="-122"/>
                <a:cs typeface="微软雅黑" panose="020B0503020204020204" charset="-122"/>
                <a:sym typeface="+mn-ea"/>
              </a:rPr>
              <a:t>兆帕。</a:t>
            </a:r>
            <a:endPar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r>
              <a:rPr lang="en-US" altLang="zh-CN"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18</a:t>
            </a:r>
            <a:r>
              <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年，扩建到</a:t>
            </a:r>
            <a:r>
              <a:rPr lang="en-US" altLang="zh-CN"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8</a:t>
            </a:r>
            <a:r>
              <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层，龙天恺设计，流动人员，薛现棕施工，不检查，不审核，不咨询。</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建筑法盲</a:t>
            </a:r>
            <a:r>
              <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0" indent="0">
              <a:buNone/>
            </a:pPr>
            <a:endPar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custDataLst>
              <p:tags r:id="rId5"/>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cs typeface="微软雅黑" panose="020B0503020204020204" charset="-122"/>
              </a:rPr>
              <a:t>湖南长沙</a:t>
            </a:r>
            <a:r>
              <a:rPr lang="en-US" altLang="zh-CN">
                <a:solidFill>
                  <a:schemeClr val="dk2"/>
                </a:solidFill>
                <a:latin typeface="微软雅黑" panose="020B0503020204020204" charset="-122"/>
                <a:ea typeface="微软雅黑" panose="020B0503020204020204" charset="-122"/>
                <a:cs typeface="微软雅黑" panose="020B0503020204020204" charset="-122"/>
              </a:rPr>
              <a:t>4.29</a:t>
            </a:r>
            <a:r>
              <a:rPr lang="zh-CN" altLang="en-US">
                <a:solidFill>
                  <a:schemeClr val="dk2"/>
                </a:solidFill>
                <a:latin typeface="微软雅黑" panose="020B0503020204020204" charset="-122"/>
                <a:ea typeface="微软雅黑" panose="020B0503020204020204" charset="-122"/>
                <a:cs typeface="微软雅黑" panose="020B0503020204020204" charset="-122"/>
              </a:rPr>
              <a:t>事故</a:t>
            </a:r>
            <a:endParaRPr lang="zh-CN" altLang="en-US">
              <a:solidFill>
                <a:schemeClr val="dk2"/>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2" name="标题 1"/>
          <p:cNvSpPr>
            <a:spLocks noGrp="1"/>
          </p:cNvSpPr>
          <p:nvPr>
            <p:custDataLst>
              <p:tags r:id="rId4"/>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比较规范施工现场</a:t>
            </a:r>
            <a:endParaRPr lang="zh-CN" altLang="en-US">
              <a:solidFill>
                <a:schemeClr val="dk2"/>
              </a:solidFill>
              <a:latin typeface="微软雅黑" panose="020B0503020204020204" charset="-122"/>
              <a:ea typeface="微软雅黑" panose="020B0503020204020204" charset="-122"/>
            </a:endParaRPr>
          </a:p>
        </p:txBody>
      </p:sp>
      <p:sp>
        <p:nvSpPr>
          <p:cNvPr id="6" name="文本框 5"/>
          <p:cNvSpPr txBox="1"/>
          <p:nvPr/>
        </p:nvSpPr>
        <p:spPr>
          <a:xfrm>
            <a:off x="3302000" y="2552065"/>
            <a:ext cx="2540000" cy="368300"/>
          </a:xfrm>
          <a:prstGeom prst="rect">
            <a:avLst/>
          </a:prstGeom>
          <a:noFill/>
        </p:spPr>
        <p:txBody>
          <a:bodyPr wrap="square" rtlCol="0" anchor="t">
            <a:spAutoFit/>
          </a:bodyPr>
          <a:p>
            <a:endParaRPr lang="zh-CN" altLang="en-US"/>
          </a:p>
        </p:txBody>
      </p:sp>
      <p:sp>
        <p:nvSpPr>
          <p:cNvPr id="3" name="文本框 2"/>
          <p:cNvSpPr txBox="1"/>
          <p:nvPr/>
        </p:nvSpPr>
        <p:spPr>
          <a:xfrm>
            <a:off x="1042670" y="1602105"/>
            <a:ext cx="7578725" cy="4831080"/>
          </a:xfrm>
          <a:prstGeom prst="rect">
            <a:avLst/>
          </a:prstGeom>
          <a:noFill/>
        </p:spPr>
        <p:txBody>
          <a:bodyPr wrap="square" rtlCol="0" anchor="t">
            <a:spAutoFit/>
          </a:bodyPr>
          <a:p>
            <a:r>
              <a:rPr lang="zh-CN" altLang="en-US" sz="2800">
                <a:latin typeface="+mn-ea"/>
                <a:ea typeface="+mn-ea"/>
              </a:rPr>
              <a:t>一、基础施工</a:t>
            </a:r>
            <a:endParaRPr lang="zh-CN" altLang="en-US" sz="2800">
              <a:latin typeface="+mn-ea"/>
              <a:ea typeface="+mn-ea"/>
            </a:endParaRPr>
          </a:p>
          <a:p>
            <a:endParaRPr lang="zh-CN" altLang="en-US" sz="2800">
              <a:latin typeface="+mn-ea"/>
              <a:ea typeface="+mn-ea"/>
            </a:endParaRPr>
          </a:p>
          <a:p>
            <a:r>
              <a:rPr lang="zh-CN" altLang="en-US" sz="2800">
                <a:latin typeface="+mn-ea"/>
                <a:ea typeface="+mn-ea"/>
              </a:rPr>
              <a:t>基础乃房子立足之本，基础固则房子牢固。房子下沉，墙体开裂多半原因是基础不扎实。</a:t>
            </a:r>
            <a:endParaRPr lang="zh-CN" altLang="en-US" sz="2800">
              <a:latin typeface="+mn-ea"/>
              <a:ea typeface="+mn-ea"/>
            </a:endParaRPr>
          </a:p>
          <a:p>
            <a:endParaRPr lang="zh-CN" altLang="en-US" sz="2800">
              <a:latin typeface="+mn-ea"/>
              <a:ea typeface="+mn-ea"/>
            </a:endParaRPr>
          </a:p>
          <a:p>
            <a:r>
              <a:rPr lang="zh-CN" altLang="en-US" sz="2800">
                <a:latin typeface="+mn-ea"/>
                <a:ea typeface="+mn-ea"/>
              </a:rPr>
              <a:t>农村建房砖混结构一般采用条形基础。首先是土方开挖，按照放线尺寸进行基础开挖，挖到持力层</a:t>
            </a:r>
            <a:endParaRPr lang="zh-CN" altLang="en-US" sz="2800">
              <a:latin typeface="+mn-ea"/>
              <a:ea typeface="+mn-ea"/>
            </a:endParaRPr>
          </a:p>
          <a:p>
            <a:endParaRPr lang="zh-CN" altLang="en-US" sz="2800">
              <a:latin typeface="+mn-ea"/>
              <a:ea typeface="+mn-ea"/>
            </a:endParaRPr>
          </a:p>
          <a:p>
            <a:r>
              <a:rPr lang="zh-CN" altLang="en-US" sz="2800">
                <a:latin typeface="+mn-ea"/>
                <a:ea typeface="+mn-ea"/>
              </a:rPr>
              <a:t>铺上一层素混凝土后浇筑混凝土基础，一来防潮，二来稳固地基，加强受力</a:t>
            </a:r>
            <a:endParaRPr lang="zh-CN" altLang="en-US" sz="2800">
              <a:latin typeface="+mn-ea"/>
              <a:ea typeface="+mn-ea"/>
            </a:endParaRPr>
          </a:p>
        </p:txBody>
      </p:sp>
    </p:spTree>
    <p:custDataLst>
      <p:tags r:id="rId5"/>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2" name="标题 1"/>
          <p:cNvSpPr>
            <a:spLocks noGrp="1"/>
          </p:cNvSpPr>
          <p:nvPr>
            <p:custDataLst>
              <p:tags r:id="rId4"/>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基础土方开挖</a:t>
            </a:r>
            <a:endParaRPr lang="zh-CN" altLang="en-US">
              <a:solidFill>
                <a:schemeClr val="dk2"/>
              </a:solidFill>
              <a:latin typeface="微软雅黑" panose="020B0503020204020204" charset="-122"/>
              <a:ea typeface="微软雅黑" panose="020B0503020204020204" charset="-122"/>
            </a:endParaRPr>
          </a:p>
        </p:txBody>
      </p:sp>
      <p:pic>
        <p:nvPicPr>
          <p:cNvPr id="5" name="图片 4" descr="下载 (9)"/>
          <p:cNvPicPr>
            <a:picLocks noChangeAspect="1"/>
          </p:cNvPicPr>
          <p:nvPr/>
        </p:nvPicPr>
        <p:blipFill>
          <a:blip r:embed="rId5"/>
          <a:stretch>
            <a:fillRect/>
          </a:stretch>
        </p:blipFill>
        <p:spPr>
          <a:xfrm>
            <a:off x="770255" y="1650365"/>
            <a:ext cx="7653020" cy="4613910"/>
          </a:xfrm>
          <a:prstGeom prst="rect">
            <a:avLst/>
          </a:prstGeom>
        </p:spPr>
      </p:pic>
    </p:spTree>
    <p:custDataLst>
      <p:tags r:id="rId6"/>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2" name="标题 1"/>
          <p:cNvSpPr>
            <a:spLocks noGrp="1"/>
          </p:cNvSpPr>
          <p:nvPr>
            <p:custDataLst>
              <p:tags r:id="rId4"/>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混凝土基础</a:t>
            </a:r>
            <a:endParaRPr lang="zh-CN" altLang="en-US">
              <a:solidFill>
                <a:schemeClr val="dk2"/>
              </a:solidFill>
              <a:latin typeface="微软雅黑" panose="020B0503020204020204" charset="-122"/>
              <a:ea typeface="微软雅黑" panose="020B0503020204020204" charset="-122"/>
            </a:endParaRPr>
          </a:p>
        </p:txBody>
      </p:sp>
      <p:pic>
        <p:nvPicPr>
          <p:cNvPr id="4" name="图片 3" descr="下载 (8)"/>
          <p:cNvPicPr>
            <a:picLocks noChangeAspect="1"/>
          </p:cNvPicPr>
          <p:nvPr/>
        </p:nvPicPr>
        <p:blipFill>
          <a:blip r:embed="rId5"/>
          <a:stretch>
            <a:fillRect/>
          </a:stretch>
        </p:blipFill>
        <p:spPr>
          <a:xfrm>
            <a:off x="664210" y="1335405"/>
            <a:ext cx="8128000" cy="4617720"/>
          </a:xfrm>
          <a:prstGeom prst="rect">
            <a:avLst/>
          </a:prstGeom>
        </p:spPr>
      </p:pic>
    </p:spTree>
    <p:custDataLst>
      <p:tags r:id="rId6"/>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2" name="标题 1"/>
          <p:cNvSpPr>
            <a:spLocks noGrp="1"/>
          </p:cNvSpPr>
          <p:nvPr>
            <p:custDataLst>
              <p:tags r:id="rId4"/>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基础墙体砌筑</a:t>
            </a:r>
            <a:endParaRPr lang="zh-CN" altLang="en-US">
              <a:solidFill>
                <a:schemeClr val="dk2"/>
              </a:solidFill>
              <a:latin typeface="微软雅黑" panose="020B0503020204020204" charset="-122"/>
              <a:ea typeface="微软雅黑" panose="020B0503020204020204" charset="-122"/>
            </a:endParaRPr>
          </a:p>
        </p:txBody>
      </p:sp>
      <p:pic>
        <p:nvPicPr>
          <p:cNvPr id="4" name="图片 3" descr="下载 (7)"/>
          <p:cNvPicPr>
            <a:picLocks noChangeAspect="1"/>
          </p:cNvPicPr>
          <p:nvPr/>
        </p:nvPicPr>
        <p:blipFill>
          <a:blip r:embed="rId5"/>
          <a:stretch>
            <a:fillRect/>
          </a:stretch>
        </p:blipFill>
        <p:spPr>
          <a:xfrm>
            <a:off x="508000" y="1630045"/>
            <a:ext cx="7886700" cy="4482465"/>
          </a:xfrm>
          <a:prstGeom prst="rect">
            <a:avLst/>
          </a:prstGeom>
        </p:spPr>
      </p:pic>
    </p:spTree>
    <p:custDataLst>
      <p:tags r:id="rId6"/>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2" name="标题 1"/>
          <p:cNvSpPr>
            <a:spLocks noGrp="1"/>
          </p:cNvSpPr>
          <p:nvPr>
            <p:custDataLst>
              <p:tags r:id="rId4"/>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基础梁浇筑</a:t>
            </a:r>
            <a:endParaRPr lang="zh-CN" altLang="en-US">
              <a:solidFill>
                <a:schemeClr val="dk2"/>
              </a:solidFill>
              <a:latin typeface="微软雅黑" panose="020B0503020204020204" charset="-122"/>
              <a:ea typeface="微软雅黑" panose="020B0503020204020204" charset="-122"/>
            </a:endParaRPr>
          </a:p>
        </p:txBody>
      </p:sp>
      <p:pic>
        <p:nvPicPr>
          <p:cNvPr id="4" name="图片 3" descr="下载 (6)"/>
          <p:cNvPicPr>
            <a:picLocks noChangeAspect="1"/>
          </p:cNvPicPr>
          <p:nvPr/>
        </p:nvPicPr>
        <p:blipFill>
          <a:blip r:embed="rId5"/>
          <a:stretch>
            <a:fillRect/>
          </a:stretch>
        </p:blipFill>
        <p:spPr>
          <a:xfrm>
            <a:off x="558800" y="1212215"/>
            <a:ext cx="8128000" cy="4733290"/>
          </a:xfrm>
          <a:prstGeom prst="rect">
            <a:avLst/>
          </a:prstGeom>
        </p:spPr>
      </p:pic>
    </p:spTree>
    <p:custDataLst>
      <p:tags r:id="rId6"/>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2" name="标题 1"/>
          <p:cNvSpPr>
            <a:spLocks noGrp="1"/>
          </p:cNvSpPr>
          <p:nvPr>
            <p:custDataLst>
              <p:tags r:id="rId4"/>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比较规范施工现场</a:t>
            </a:r>
            <a:endParaRPr lang="zh-CN" altLang="en-US">
              <a:solidFill>
                <a:schemeClr val="dk2"/>
              </a:solidFill>
              <a:latin typeface="微软雅黑" panose="020B0503020204020204" charset="-122"/>
              <a:ea typeface="微软雅黑" panose="020B0503020204020204" charset="-122"/>
            </a:endParaRPr>
          </a:p>
        </p:txBody>
      </p:sp>
      <p:sp>
        <p:nvSpPr>
          <p:cNvPr id="3" name="文本框 2"/>
          <p:cNvSpPr txBox="1"/>
          <p:nvPr/>
        </p:nvSpPr>
        <p:spPr>
          <a:xfrm>
            <a:off x="971550" y="1476375"/>
            <a:ext cx="7353300" cy="1938020"/>
          </a:xfrm>
          <a:prstGeom prst="rect">
            <a:avLst/>
          </a:prstGeom>
          <a:noFill/>
        </p:spPr>
        <p:txBody>
          <a:bodyPr wrap="square" rtlCol="0" anchor="t">
            <a:spAutoFit/>
          </a:bodyPr>
          <a:p>
            <a:r>
              <a:rPr lang="zh-CN" altLang="en-US" sz="2400">
                <a:latin typeface="+mn-ea"/>
                <a:ea typeface="+mn-ea"/>
                <a:sym typeface="+mn-ea"/>
              </a:rPr>
              <a:t>二、墙体砌筑</a:t>
            </a:r>
            <a:endParaRPr lang="zh-CN" altLang="en-US" sz="2400">
              <a:latin typeface="+mn-ea"/>
              <a:ea typeface="+mn-ea"/>
              <a:sym typeface="+mn-ea"/>
            </a:endParaRPr>
          </a:p>
          <a:p>
            <a:endParaRPr lang="zh-CN" altLang="en-US" sz="2400">
              <a:latin typeface="+mn-ea"/>
              <a:ea typeface="+mn-ea"/>
              <a:sym typeface="+mn-ea"/>
            </a:endParaRPr>
          </a:p>
          <a:p>
            <a:r>
              <a:rPr lang="zh-CN" altLang="en-US" sz="2400">
                <a:latin typeface="+mn-ea"/>
                <a:ea typeface="+mn-ea"/>
                <a:sym typeface="+mn-ea"/>
              </a:rPr>
              <a:t>墙体砌筑标准是“横平竖直，灰缝饱满，上下错缝，接槎牢固”。砖混结构墙体作为主要承受并传递荷载的构造，标准的施工工艺是很重要的。</a:t>
            </a:r>
            <a:endParaRPr lang="zh-CN" altLang="en-US" sz="2400">
              <a:latin typeface="+mn-ea"/>
              <a:ea typeface="+mn-ea"/>
              <a:sym typeface="+mn-ea"/>
            </a:endParaRPr>
          </a:p>
        </p:txBody>
      </p:sp>
    </p:spTree>
    <p:custDataLst>
      <p:tags r:id="rId5"/>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2" name="标题 1"/>
          <p:cNvSpPr>
            <a:spLocks noGrp="1"/>
          </p:cNvSpPr>
          <p:nvPr>
            <p:custDataLst>
              <p:tags r:id="rId4"/>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墙体砌筑</a:t>
            </a:r>
            <a:endParaRPr lang="zh-CN" altLang="en-US">
              <a:solidFill>
                <a:schemeClr val="dk2"/>
              </a:solidFill>
              <a:latin typeface="微软雅黑" panose="020B0503020204020204" charset="-122"/>
              <a:ea typeface="微软雅黑" panose="020B0503020204020204" charset="-122"/>
            </a:endParaRPr>
          </a:p>
        </p:txBody>
      </p:sp>
      <p:pic>
        <p:nvPicPr>
          <p:cNvPr id="3" name="图片 2" descr="下载 (5)"/>
          <p:cNvPicPr>
            <a:picLocks noChangeAspect="1"/>
          </p:cNvPicPr>
          <p:nvPr/>
        </p:nvPicPr>
        <p:blipFill>
          <a:blip r:embed="rId5"/>
          <a:stretch>
            <a:fillRect/>
          </a:stretch>
        </p:blipFill>
        <p:spPr>
          <a:xfrm>
            <a:off x="630555" y="1169670"/>
            <a:ext cx="8128000" cy="4804410"/>
          </a:xfrm>
          <a:prstGeom prst="rect">
            <a:avLst/>
          </a:prstGeom>
        </p:spPr>
      </p:pic>
    </p:spTree>
    <p:custDataLst>
      <p:tags r:id="rId6"/>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2" name="标题 1"/>
          <p:cNvSpPr>
            <a:spLocks noGrp="1"/>
          </p:cNvSpPr>
          <p:nvPr>
            <p:custDataLst>
              <p:tags r:id="rId4"/>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比较规范施工现场</a:t>
            </a:r>
            <a:endParaRPr lang="zh-CN" altLang="en-US">
              <a:solidFill>
                <a:schemeClr val="dk2"/>
              </a:solidFill>
              <a:latin typeface="微软雅黑" panose="020B0503020204020204" charset="-122"/>
              <a:ea typeface="微软雅黑" panose="020B0503020204020204" charset="-122"/>
            </a:endParaRPr>
          </a:p>
        </p:txBody>
      </p:sp>
      <p:sp>
        <p:nvSpPr>
          <p:cNvPr id="3" name="文本框 2"/>
          <p:cNvSpPr txBox="1"/>
          <p:nvPr/>
        </p:nvSpPr>
        <p:spPr>
          <a:xfrm>
            <a:off x="971550" y="1476375"/>
            <a:ext cx="7353300" cy="3784600"/>
          </a:xfrm>
          <a:prstGeom prst="rect">
            <a:avLst/>
          </a:prstGeom>
          <a:noFill/>
        </p:spPr>
        <p:txBody>
          <a:bodyPr wrap="square" rtlCol="0" anchor="t">
            <a:spAutoFit/>
          </a:bodyPr>
          <a:p>
            <a:r>
              <a:rPr lang="zh-CN" altLang="en-US" sz="2400">
                <a:latin typeface="+mn-ea"/>
                <a:ea typeface="+mn-ea"/>
                <a:sym typeface="+mn-ea"/>
              </a:rPr>
              <a:t>三、砖混结构重要构造</a:t>
            </a:r>
            <a:endParaRPr lang="zh-CN" altLang="en-US" sz="2400">
              <a:latin typeface="+mn-ea"/>
              <a:ea typeface="+mn-ea"/>
              <a:sym typeface="+mn-ea"/>
            </a:endParaRPr>
          </a:p>
          <a:p>
            <a:endParaRPr lang="zh-CN" altLang="en-US" sz="2400">
              <a:latin typeface="+mn-ea"/>
              <a:ea typeface="+mn-ea"/>
              <a:sym typeface="+mn-ea"/>
            </a:endParaRPr>
          </a:p>
          <a:p>
            <a:r>
              <a:rPr lang="zh-CN" altLang="en-US" sz="2400">
                <a:latin typeface="+mn-ea"/>
                <a:ea typeface="+mn-ea"/>
                <a:sym typeface="+mn-ea"/>
              </a:rPr>
              <a:t>1、过梁</a:t>
            </a:r>
            <a:endParaRPr lang="zh-CN" altLang="en-US" sz="2400">
              <a:latin typeface="+mn-ea"/>
              <a:ea typeface="+mn-ea"/>
              <a:sym typeface="+mn-ea"/>
            </a:endParaRPr>
          </a:p>
          <a:p>
            <a:endParaRPr lang="zh-CN" altLang="en-US" sz="2400">
              <a:latin typeface="+mn-ea"/>
              <a:ea typeface="+mn-ea"/>
              <a:sym typeface="+mn-ea"/>
            </a:endParaRPr>
          </a:p>
          <a:p>
            <a:r>
              <a:rPr lang="zh-CN" altLang="en-US" sz="2400">
                <a:latin typeface="+mn-ea"/>
                <a:ea typeface="+mn-ea"/>
                <a:sym typeface="+mn-ea"/>
              </a:rPr>
              <a:t>当墙体上开设门窗洞口且墙体洞口大于300mm时，为了支撑洞口上部砌体所传来的各种荷载，并将这些荷载传给门窗等洞口两边的墙，常设置过梁。一般240mm的实心砖，过梁长度不会超过1.5米，高在120mm-180mm之间，厚度与墙体一致，两端深入墙体250mm左右。</a:t>
            </a:r>
            <a:endParaRPr lang="zh-CN" altLang="en-US" sz="2400">
              <a:latin typeface="+mn-ea"/>
              <a:ea typeface="+mn-ea"/>
              <a:sym typeface="+mn-ea"/>
            </a:endParaRPr>
          </a:p>
        </p:txBody>
      </p:sp>
    </p:spTree>
    <p:custDataLst>
      <p:tags r:id="rId5"/>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3" name="内容占位符 2"/>
          <p:cNvSpPr>
            <a:spLocks noGrp="1"/>
          </p:cNvSpPr>
          <p:nvPr>
            <p:ph idx="4294967295"/>
            <p:custDataLst>
              <p:tags r:id="rId4"/>
            </p:custDataLst>
          </p:nvPr>
        </p:nvSpPr>
        <p:spPr>
          <a:xfrm>
            <a:off x="457200" y="1600200"/>
            <a:ext cx="8229600" cy="4525963"/>
          </a:xfrm>
        </p:spPr>
        <p:txBody>
          <a:bodyPr>
            <a:normAutofit fontScale="90000" lnSpcReduction="10000"/>
          </a:bodyPr>
          <a:p>
            <a:r>
              <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农村建房工程一般由当地施工队承建，无资质、无</a:t>
            </a:r>
            <a:r>
              <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图纸、无专业技术、无完整安全设备的“四无型”施工队是农村住房建设的主力军。建房中所使用的建筑工具多是一些原始或比较简陋的建筑工具，建筑用料全凭施工经验测算。建房人、施工人、承包人，安全意识不强，对建房安全重视不够，没有安全措施或安全措施不规范，建设工地非建筑人员随意进出而无人加以制止等现象非常普遍。安全隐患增多，导致农村建房时有事故发生</a:t>
            </a:r>
            <a:r>
              <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0" indent="0">
              <a:buNone/>
            </a:pPr>
            <a:endPar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0" indent="0">
              <a:buNone/>
            </a:pPr>
            <a:endPar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custDataLst>
              <p:tags r:id="rId5"/>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cs typeface="微软雅黑" panose="020B0503020204020204" charset="-122"/>
              </a:rPr>
              <a:t>2</a:t>
            </a:r>
            <a:r>
              <a:rPr lang="zh-CN" altLang="en-US" sz="3200">
                <a:solidFill>
                  <a:schemeClr val="dk2"/>
                </a:solidFill>
                <a:latin typeface="微软雅黑" panose="020B0503020204020204" charset="-122"/>
                <a:ea typeface="微软雅黑" panose="020B0503020204020204" charset="-122"/>
                <a:cs typeface="微软雅黑" panose="020B0503020204020204" charset="-122"/>
              </a:rPr>
              <a:t>、为节约成本，施工队伍素质差</a:t>
            </a:r>
            <a:endParaRPr lang="zh-CN" altLang="en-US" sz="3200">
              <a:solidFill>
                <a:schemeClr val="dk2"/>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2" name="标题 1"/>
          <p:cNvSpPr>
            <a:spLocks noGrp="1"/>
          </p:cNvSpPr>
          <p:nvPr>
            <p:custDataLst>
              <p:tags r:id="rId4"/>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门窗、洞口</a:t>
            </a:r>
            <a:r>
              <a:rPr lang="zh-CN" altLang="en-US">
                <a:solidFill>
                  <a:schemeClr val="dk2"/>
                </a:solidFill>
                <a:latin typeface="微软雅黑" panose="020B0503020204020204" charset="-122"/>
                <a:ea typeface="微软雅黑" panose="020B0503020204020204" charset="-122"/>
              </a:rPr>
              <a:t>过梁</a:t>
            </a:r>
            <a:endParaRPr lang="zh-CN" altLang="en-US">
              <a:solidFill>
                <a:schemeClr val="dk2"/>
              </a:solidFill>
              <a:latin typeface="微软雅黑" panose="020B0503020204020204" charset="-122"/>
              <a:ea typeface="微软雅黑" panose="020B0503020204020204" charset="-122"/>
            </a:endParaRPr>
          </a:p>
        </p:txBody>
      </p:sp>
      <p:pic>
        <p:nvPicPr>
          <p:cNvPr id="3" name="图片 2" descr="下载 (14)"/>
          <p:cNvPicPr>
            <a:picLocks noChangeAspect="1"/>
          </p:cNvPicPr>
          <p:nvPr/>
        </p:nvPicPr>
        <p:blipFill>
          <a:blip r:embed="rId5"/>
          <a:stretch>
            <a:fillRect/>
          </a:stretch>
        </p:blipFill>
        <p:spPr>
          <a:xfrm>
            <a:off x="558800" y="1417955"/>
            <a:ext cx="8128000" cy="4405630"/>
          </a:xfrm>
          <a:prstGeom prst="rect">
            <a:avLst/>
          </a:prstGeom>
        </p:spPr>
      </p:pic>
    </p:spTree>
    <p:custDataLst>
      <p:tags r:id="rId6"/>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2" name="标题 1"/>
          <p:cNvSpPr>
            <a:spLocks noGrp="1"/>
          </p:cNvSpPr>
          <p:nvPr>
            <p:custDataLst>
              <p:tags r:id="rId4"/>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比较规范施工现场</a:t>
            </a:r>
            <a:endParaRPr lang="zh-CN" altLang="en-US">
              <a:solidFill>
                <a:schemeClr val="dk2"/>
              </a:solidFill>
              <a:latin typeface="微软雅黑" panose="020B0503020204020204" charset="-122"/>
              <a:ea typeface="微软雅黑" panose="020B0503020204020204" charset="-122"/>
            </a:endParaRPr>
          </a:p>
        </p:txBody>
      </p:sp>
      <p:sp>
        <p:nvSpPr>
          <p:cNvPr id="3" name="文本框 2"/>
          <p:cNvSpPr txBox="1"/>
          <p:nvPr/>
        </p:nvSpPr>
        <p:spPr>
          <a:xfrm>
            <a:off x="971550" y="1476375"/>
            <a:ext cx="7353300" cy="3969385"/>
          </a:xfrm>
          <a:prstGeom prst="rect">
            <a:avLst/>
          </a:prstGeom>
          <a:noFill/>
        </p:spPr>
        <p:txBody>
          <a:bodyPr wrap="square" rtlCol="0" anchor="t">
            <a:spAutoFit/>
          </a:bodyPr>
          <a:p>
            <a:r>
              <a:rPr lang="zh-CN" altLang="en-US" sz="2800">
                <a:latin typeface="+mn-ea"/>
                <a:ea typeface="+mn-ea"/>
                <a:sym typeface="+mn-ea"/>
              </a:rPr>
              <a:t>三、砖混结构重要构造</a:t>
            </a:r>
            <a:endParaRPr lang="zh-CN" altLang="en-US" sz="2800">
              <a:latin typeface="+mn-ea"/>
              <a:ea typeface="+mn-ea"/>
              <a:sym typeface="+mn-ea"/>
            </a:endParaRPr>
          </a:p>
          <a:p>
            <a:endParaRPr lang="zh-CN" altLang="en-US" sz="2800">
              <a:latin typeface="+mn-ea"/>
              <a:ea typeface="+mn-ea"/>
              <a:sym typeface="+mn-ea"/>
            </a:endParaRPr>
          </a:p>
          <a:p>
            <a:r>
              <a:rPr lang="zh-CN" altLang="en-US" sz="2800">
                <a:latin typeface="+mn-ea"/>
                <a:ea typeface="+mn-ea"/>
                <a:sym typeface="+mn-ea"/>
              </a:rPr>
              <a:t>2、构造柱</a:t>
            </a:r>
            <a:endParaRPr lang="zh-CN" altLang="en-US" sz="2800">
              <a:latin typeface="+mn-ea"/>
              <a:ea typeface="+mn-ea"/>
              <a:sym typeface="+mn-ea"/>
            </a:endParaRPr>
          </a:p>
          <a:p>
            <a:endParaRPr lang="zh-CN" altLang="en-US" sz="2800">
              <a:latin typeface="+mn-ea"/>
              <a:ea typeface="+mn-ea"/>
              <a:sym typeface="+mn-ea"/>
            </a:endParaRPr>
          </a:p>
          <a:p>
            <a:r>
              <a:rPr lang="zh-CN" altLang="en-US" sz="2800">
                <a:latin typeface="+mn-ea"/>
                <a:ea typeface="+mn-ea"/>
                <a:sym typeface="+mn-ea"/>
              </a:rPr>
              <a:t>构造柱是指为了增强建筑物的整体性和稳定性，多层砖混结构建筑的墙体中还应设置钢筋混凝土构造柱，并与各层圈梁相连接，形成能够抗弯抗剪的空间框架，它是防止房屋倒塌的一种有效措施。</a:t>
            </a:r>
            <a:endParaRPr lang="zh-CN" altLang="en-US" sz="2800">
              <a:latin typeface="+mn-ea"/>
              <a:ea typeface="+mn-ea"/>
              <a:sym typeface="+mn-ea"/>
            </a:endParaRPr>
          </a:p>
        </p:txBody>
      </p:sp>
    </p:spTree>
    <p:custDataLst>
      <p:tags r:id="rId5"/>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2" name="标题 1"/>
          <p:cNvSpPr>
            <a:spLocks noGrp="1"/>
          </p:cNvSpPr>
          <p:nvPr>
            <p:custDataLst>
              <p:tags r:id="rId4"/>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构造柱</a:t>
            </a:r>
            <a:endParaRPr lang="zh-CN" altLang="en-US">
              <a:solidFill>
                <a:schemeClr val="dk2"/>
              </a:solidFill>
              <a:latin typeface="微软雅黑" panose="020B0503020204020204" charset="-122"/>
              <a:ea typeface="微软雅黑" panose="020B0503020204020204" charset="-122"/>
            </a:endParaRPr>
          </a:p>
        </p:txBody>
      </p:sp>
      <p:pic>
        <p:nvPicPr>
          <p:cNvPr id="4" name="图片 3" descr="下载 (4)"/>
          <p:cNvPicPr>
            <a:picLocks noChangeAspect="1"/>
          </p:cNvPicPr>
          <p:nvPr/>
        </p:nvPicPr>
        <p:blipFill>
          <a:blip r:embed="rId5"/>
          <a:stretch>
            <a:fillRect/>
          </a:stretch>
        </p:blipFill>
        <p:spPr>
          <a:xfrm>
            <a:off x="663575" y="1496060"/>
            <a:ext cx="8128000" cy="4251960"/>
          </a:xfrm>
          <a:prstGeom prst="rect">
            <a:avLst/>
          </a:prstGeom>
        </p:spPr>
      </p:pic>
    </p:spTree>
    <p:custDataLst>
      <p:tags r:id="rId6"/>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2" name="标题 1"/>
          <p:cNvSpPr>
            <a:spLocks noGrp="1"/>
          </p:cNvSpPr>
          <p:nvPr>
            <p:custDataLst>
              <p:tags r:id="rId4"/>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比较规范施工现场</a:t>
            </a:r>
            <a:endParaRPr lang="zh-CN" altLang="en-US">
              <a:solidFill>
                <a:schemeClr val="dk2"/>
              </a:solidFill>
              <a:latin typeface="微软雅黑" panose="020B0503020204020204" charset="-122"/>
              <a:ea typeface="微软雅黑" panose="020B0503020204020204" charset="-122"/>
            </a:endParaRPr>
          </a:p>
        </p:txBody>
      </p:sp>
      <p:sp>
        <p:nvSpPr>
          <p:cNvPr id="5" name="文本框 4"/>
          <p:cNvSpPr txBox="1"/>
          <p:nvPr/>
        </p:nvSpPr>
        <p:spPr>
          <a:xfrm>
            <a:off x="1132205" y="1689735"/>
            <a:ext cx="7040245" cy="3538220"/>
          </a:xfrm>
          <a:prstGeom prst="rect">
            <a:avLst/>
          </a:prstGeom>
          <a:noFill/>
        </p:spPr>
        <p:txBody>
          <a:bodyPr wrap="square" rtlCol="0" anchor="t">
            <a:spAutoFit/>
          </a:bodyPr>
          <a:p>
            <a:r>
              <a:rPr lang="zh-CN" altLang="en-US" sz="2800">
                <a:latin typeface="+mn-ea"/>
                <a:ea typeface="+mn-ea"/>
                <a:sym typeface="+mn-ea"/>
              </a:rPr>
              <a:t>三、砖混结构重要构造</a:t>
            </a:r>
            <a:endParaRPr lang="zh-CN" altLang="en-US" sz="2800">
              <a:latin typeface="+mn-ea"/>
              <a:ea typeface="+mn-ea"/>
              <a:sym typeface="+mn-ea"/>
            </a:endParaRPr>
          </a:p>
          <a:p>
            <a:endParaRPr lang="zh-CN" altLang="en-US" sz="2800">
              <a:latin typeface="+mn-ea"/>
              <a:ea typeface="+mn-ea"/>
              <a:sym typeface="+mn-ea"/>
            </a:endParaRPr>
          </a:p>
          <a:p>
            <a:r>
              <a:rPr lang="zh-CN" altLang="en-US" sz="2800">
                <a:latin typeface="+mn-ea"/>
                <a:ea typeface="+mn-ea"/>
                <a:sym typeface="+mn-ea"/>
              </a:rPr>
              <a:t>3、圈梁</a:t>
            </a:r>
            <a:endParaRPr lang="zh-CN" altLang="en-US" sz="2800">
              <a:latin typeface="+mn-ea"/>
              <a:ea typeface="+mn-ea"/>
              <a:sym typeface="+mn-ea"/>
            </a:endParaRPr>
          </a:p>
          <a:p>
            <a:endParaRPr lang="zh-CN" altLang="en-US" sz="2800">
              <a:latin typeface="+mn-ea"/>
              <a:ea typeface="+mn-ea"/>
              <a:sym typeface="+mn-ea"/>
            </a:endParaRPr>
          </a:p>
          <a:p>
            <a:r>
              <a:rPr lang="zh-CN" altLang="en-US" sz="2800">
                <a:latin typeface="+mn-ea"/>
                <a:ea typeface="+mn-ea"/>
                <a:sym typeface="+mn-ea"/>
              </a:rPr>
              <a:t>在墙体中设置钢筋混凝土圈梁或钢筋砖圈梁，以增强砖石结构房屋的整体刚度。构造柱和圈梁一起组成“伪框架”，增强房屋整体刚度。</a:t>
            </a:r>
            <a:endParaRPr lang="zh-CN" altLang="en-US" sz="2800">
              <a:latin typeface="+mn-ea"/>
              <a:ea typeface="+mn-ea"/>
              <a:sym typeface="+mn-ea"/>
            </a:endParaRPr>
          </a:p>
        </p:txBody>
      </p:sp>
    </p:spTree>
    <p:custDataLst>
      <p:tags r:id="rId5"/>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2" name="标题 1"/>
          <p:cNvSpPr>
            <a:spLocks noGrp="1"/>
          </p:cNvSpPr>
          <p:nvPr>
            <p:custDataLst>
              <p:tags r:id="rId4"/>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圈梁</a:t>
            </a:r>
            <a:endParaRPr lang="zh-CN" altLang="en-US">
              <a:solidFill>
                <a:schemeClr val="dk2"/>
              </a:solidFill>
              <a:latin typeface="微软雅黑" panose="020B0503020204020204" charset="-122"/>
              <a:ea typeface="微软雅黑" panose="020B0503020204020204" charset="-122"/>
            </a:endParaRPr>
          </a:p>
        </p:txBody>
      </p:sp>
      <p:pic>
        <p:nvPicPr>
          <p:cNvPr id="4" name="图片 3" descr="下载 (3)"/>
          <p:cNvPicPr>
            <a:picLocks noChangeAspect="1"/>
          </p:cNvPicPr>
          <p:nvPr/>
        </p:nvPicPr>
        <p:blipFill>
          <a:blip r:embed="rId5"/>
          <a:stretch>
            <a:fillRect/>
          </a:stretch>
        </p:blipFill>
        <p:spPr>
          <a:xfrm>
            <a:off x="680720" y="1627505"/>
            <a:ext cx="8128000" cy="4208145"/>
          </a:xfrm>
          <a:prstGeom prst="rect">
            <a:avLst/>
          </a:prstGeom>
        </p:spPr>
      </p:pic>
    </p:spTree>
    <p:custDataLst>
      <p:tags r:id="rId6"/>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2" name="标题 1"/>
          <p:cNvSpPr>
            <a:spLocks noGrp="1"/>
          </p:cNvSpPr>
          <p:nvPr>
            <p:custDataLst>
              <p:tags r:id="rId4"/>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模板干净整齐</a:t>
            </a:r>
            <a:endParaRPr lang="zh-CN" altLang="en-US">
              <a:solidFill>
                <a:schemeClr val="dk2"/>
              </a:solidFill>
              <a:latin typeface="微软雅黑" panose="020B0503020204020204" charset="-122"/>
              <a:ea typeface="微软雅黑" panose="020B0503020204020204" charset="-122"/>
            </a:endParaRPr>
          </a:p>
        </p:txBody>
      </p:sp>
      <p:pic>
        <p:nvPicPr>
          <p:cNvPr id="3" name="图片 2" descr="下载 (2)"/>
          <p:cNvPicPr>
            <a:picLocks noChangeAspect="1"/>
          </p:cNvPicPr>
          <p:nvPr/>
        </p:nvPicPr>
        <p:blipFill>
          <a:blip r:embed="rId5"/>
          <a:stretch>
            <a:fillRect/>
          </a:stretch>
        </p:blipFill>
        <p:spPr>
          <a:xfrm>
            <a:off x="662940" y="1417955"/>
            <a:ext cx="8023860" cy="4426585"/>
          </a:xfrm>
          <a:prstGeom prst="rect">
            <a:avLst/>
          </a:prstGeom>
        </p:spPr>
      </p:pic>
    </p:spTree>
    <p:custDataLst>
      <p:tags r:id="rId6"/>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2" name="标题 1"/>
          <p:cNvSpPr>
            <a:spLocks noGrp="1"/>
          </p:cNvSpPr>
          <p:nvPr>
            <p:custDataLst>
              <p:tags r:id="rId4"/>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绑扎钢筋规范标准</a:t>
            </a:r>
            <a:endParaRPr lang="zh-CN" altLang="en-US">
              <a:solidFill>
                <a:schemeClr val="dk2"/>
              </a:solidFill>
              <a:latin typeface="微软雅黑" panose="020B0503020204020204" charset="-122"/>
              <a:ea typeface="微软雅黑" panose="020B0503020204020204" charset="-122"/>
            </a:endParaRPr>
          </a:p>
        </p:txBody>
      </p:sp>
      <p:pic>
        <p:nvPicPr>
          <p:cNvPr id="3" name="图片 2" descr="下载 (1)"/>
          <p:cNvPicPr>
            <a:picLocks noChangeAspect="1"/>
          </p:cNvPicPr>
          <p:nvPr/>
        </p:nvPicPr>
        <p:blipFill>
          <a:blip r:embed="rId5"/>
          <a:stretch>
            <a:fillRect/>
          </a:stretch>
        </p:blipFill>
        <p:spPr>
          <a:xfrm>
            <a:off x="558800" y="1347470"/>
            <a:ext cx="8128000" cy="4697730"/>
          </a:xfrm>
          <a:prstGeom prst="rect">
            <a:avLst/>
          </a:prstGeom>
        </p:spPr>
      </p:pic>
    </p:spTree>
    <p:custDataLst>
      <p:tags r:id="rId6"/>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2" name="标题 1"/>
          <p:cNvSpPr>
            <a:spLocks noGrp="1"/>
          </p:cNvSpPr>
          <p:nvPr>
            <p:custDataLst>
              <p:tags r:id="rId4"/>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sz="3600">
                <a:solidFill>
                  <a:schemeClr val="dk2"/>
                </a:solidFill>
                <a:latin typeface="微软雅黑" panose="020B0503020204020204" charset="-122"/>
                <a:ea typeface="微软雅黑" panose="020B0503020204020204" charset="-122"/>
              </a:rPr>
              <a:t>设置马凳筋，防止上层钢筋被冲塌，保证钢筋在混凝土内部分部均匀</a:t>
            </a:r>
            <a:endParaRPr lang="zh-CN" altLang="en-US" sz="3600">
              <a:solidFill>
                <a:schemeClr val="dk2"/>
              </a:solidFill>
              <a:latin typeface="微软雅黑" panose="020B0503020204020204" charset="-122"/>
              <a:ea typeface="微软雅黑" panose="020B0503020204020204" charset="-122"/>
            </a:endParaRPr>
          </a:p>
        </p:txBody>
      </p:sp>
      <p:pic>
        <p:nvPicPr>
          <p:cNvPr id="3" name="图片 2" descr="下载"/>
          <p:cNvPicPr>
            <a:picLocks noChangeAspect="1"/>
          </p:cNvPicPr>
          <p:nvPr/>
        </p:nvPicPr>
        <p:blipFill>
          <a:blip r:embed="rId5"/>
          <a:stretch>
            <a:fillRect/>
          </a:stretch>
        </p:blipFill>
        <p:spPr>
          <a:xfrm>
            <a:off x="726440" y="1417955"/>
            <a:ext cx="8128000" cy="4632960"/>
          </a:xfrm>
          <a:prstGeom prst="rect">
            <a:avLst/>
          </a:prstGeom>
        </p:spPr>
      </p:pic>
    </p:spTree>
    <p:custDataLst>
      <p:tags r:id="rId6"/>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2" name="标题 1"/>
          <p:cNvSpPr>
            <a:spLocks noGrp="1"/>
          </p:cNvSpPr>
          <p:nvPr>
            <p:custDataLst>
              <p:tags r:id="rId4"/>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比较规范施工现场</a:t>
            </a:r>
            <a:endParaRPr lang="zh-CN" altLang="en-US">
              <a:solidFill>
                <a:schemeClr val="dk2"/>
              </a:solidFill>
              <a:latin typeface="微软雅黑" panose="020B0503020204020204" charset="-122"/>
              <a:ea typeface="微软雅黑" panose="020B0503020204020204" charset="-122"/>
            </a:endParaRPr>
          </a:p>
        </p:txBody>
      </p:sp>
      <p:pic>
        <p:nvPicPr>
          <p:cNvPr id="3" name="图片 2" descr="正确示范"/>
          <p:cNvPicPr>
            <a:picLocks noChangeAspect="1"/>
          </p:cNvPicPr>
          <p:nvPr/>
        </p:nvPicPr>
        <p:blipFill>
          <a:blip r:embed="rId5"/>
          <a:stretch>
            <a:fillRect/>
          </a:stretch>
        </p:blipFill>
        <p:spPr>
          <a:xfrm>
            <a:off x="627380" y="1281430"/>
            <a:ext cx="7780655" cy="4763770"/>
          </a:xfrm>
          <a:prstGeom prst="rect">
            <a:avLst/>
          </a:prstGeom>
        </p:spPr>
      </p:pic>
    </p:spTree>
    <p:custDataLst>
      <p:tags r:id="rId6"/>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3" name="内容占位符 2"/>
          <p:cNvSpPr>
            <a:spLocks noGrp="1"/>
          </p:cNvSpPr>
          <p:nvPr>
            <p:ph idx="4294967295"/>
          </p:nvPr>
        </p:nvSpPr>
        <p:spPr>
          <a:xfrm>
            <a:off x="457200" y="1600200"/>
            <a:ext cx="8229600" cy="4525963"/>
          </a:xfrm>
        </p:spPr>
        <p:txBody>
          <a:bodyPr>
            <a:normAutofit fontScale="90000"/>
          </a:bodyPr>
          <a:p>
            <a:r>
              <a:rPr lang="zh-CN" altLang="en-US" sz="2800">
                <a:solidFill>
                  <a:srgbClr val="000000"/>
                </a:solidFill>
                <a:latin typeface="微软雅黑" panose="020B0503020204020204" charset="-122"/>
                <a:ea typeface="微软雅黑" panose="020B0503020204020204" charset="-122"/>
                <a:cs typeface="微软雅黑" panose="020B0503020204020204" charset="-122"/>
              </a:rPr>
              <a:t>农村建房安全管理法律、法规不完善，强制约束力较弱。《中华人民共和国建筑法》第八十三条明确规定“抢险救灾及其他临时性房屋建筑和农民自建低层住宅的建筑活动，不适用法。”2004年建设部《关于加强村镇建设工程质量安全管理的若干意见》中规定：对于村庄建设规划范围内的农民自建两层（含两层）以下住宅的建设活动，县级建设行政主管部门的管理以“为农民提供技术服务和指导作为主要工作方式”</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custDataLst>
              <p:tags r:id="rId4"/>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sz="3600">
                <a:solidFill>
                  <a:schemeClr val="dk2"/>
                </a:solidFill>
                <a:latin typeface="微软雅黑" panose="020B0503020204020204" charset="-122"/>
                <a:ea typeface="微软雅黑" panose="020B0503020204020204" charset="-122"/>
                <a:cs typeface="微软雅黑" panose="020B0503020204020204" charset="-122"/>
              </a:rPr>
              <a:t>3、缺少法律约束、缺乏监督管理</a:t>
            </a:r>
            <a:endParaRPr lang="zh-CN" altLang="en-US" sz="3600">
              <a:solidFill>
                <a:schemeClr val="dk2"/>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3" name="内容占位符 2"/>
          <p:cNvSpPr>
            <a:spLocks noGrp="1"/>
          </p:cNvSpPr>
          <p:nvPr>
            <p:ph idx="4294967295"/>
          </p:nvPr>
        </p:nvSpPr>
        <p:spPr>
          <a:xfrm>
            <a:off x="457200" y="1600200"/>
            <a:ext cx="8229600" cy="4525963"/>
          </a:xfrm>
        </p:spPr>
        <p:txBody>
          <a:bodyPr/>
          <a:p>
            <a:r>
              <a:rPr lang="zh-CN" altLang="en-US" sz="2800">
                <a:solidFill>
                  <a:srgbClr val="000000"/>
                </a:solidFill>
                <a:latin typeface="微软雅黑" panose="020B0503020204020204" charset="-122"/>
                <a:ea typeface="微软雅黑" panose="020B0503020204020204" charset="-122"/>
                <a:cs typeface="微软雅黑" panose="020B0503020204020204" charset="-122"/>
              </a:rPr>
              <a:t>这种技术服务与指导的工作方式因为不是强制性的法律规定，各地落实情况不一。目前,有关职能部门在对农民建房的安全管理上缺少指导和监督，基本处于放任状态</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custDataLst>
              <p:tags r:id="rId4"/>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sz="3600">
                <a:solidFill>
                  <a:schemeClr val="dk2"/>
                </a:solidFill>
                <a:latin typeface="微软雅黑" panose="020B0503020204020204" charset="-122"/>
                <a:ea typeface="微软雅黑" panose="020B0503020204020204" charset="-122"/>
                <a:cs typeface="微软雅黑" panose="020B0503020204020204" charset="-122"/>
              </a:rPr>
              <a:t>3、缺少法律约束、缺乏监督管理</a:t>
            </a:r>
            <a:endParaRPr lang="zh-CN" altLang="en-US" sz="3600">
              <a:solidFill>
                <a:schemeClr val="dk2"/>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3" name="内容占位符 2"/>
          <p:cNvSpPr>
            <a:spLocks noGrp="1"/>
          </p:cNvSpPr>
          <p:nvPr>
            <p:ph idx="4294967295"/>
            <p:custDataLst>
              <p:tags r:id="rId4"/>
            </p:custDataLst>
          </p:nvPr>
        </p:nvSpPr>
        <p:spPr>
          <a:xfrm>
            <a:off x="417830" y="1763395"/>
            <a:ext cx="8063865" cy="4948555"/>
          </a:xfrm>
        </p:spPr>
        <p:txBody>
          <a:bodyPr/>
          <a:p>
            <a:pPr marL="914400" lvl="2" indent="0">
              <a:buNone/>
            </a:pPr>
            <a:r>
              <a:rPr lang="zh-CN" altLang="en-US" sz="2800">
                <a:solidFill>
                  <a:schemeClr val="dk1">
                    <a:lumMod val="85000"/>
                    <a:lumOff val="15000"/>
                  </a:schemeClr>
                </a:solidFill>
                <a:latin typeface="微软雅黑" panose="020B0503020204020204" charset="-122"/>
                <a:ea typeface="微软雅黑" panose="020B0503020204020204" charset="-122"/>
              </a:rPr>
              <a:t>当前比较突出的问题是村镇建筑工匠从业资格审批培训，不及时不到位，又没有合适的技术力量和专业队伍能够及时替代，造成村镇建设管理部门对大量从事农民住宅建设的个体工匠执业情况失去控制，削弱了对农民住宅工程质量安全的监管</a:t>
            </a:r>
            <a:endParaRPr lang="zh-CN" altLang="en-US" sz="2800">
              <a:solidFill>
                <a:schemeClr val="dk1">
                  <a:lumMod val="85000"/>
                  <a:lumOff val="15000"/>
                </a:schemeClr>
              </a:solidFill>
              <a:latin typeface="微软雅黑" panose="020B0503020204020204" charset="-122"/>
              <a:ea typeface="微软雅黑" panose="020B0503020204020204" charset="-122"/>
            </a:endParaRPr>
          </a:p>
        </p:txBody>
      </p:sp>
      <p:sp>
        <p:nvSpPr>
          <p:cNvPr id="2" name="标题 1"/>
          <p:cNvSpPr>
            <a:spLocks noGrp="1"/>
          </p:cNvSpPr>
          <p:nvPr>
            <p:custDataLst>
              <p:tags r:id="rId5"/>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sz="3200">
                <a:solidFill>
                  <a:schemeClr val="dk2"/>
                </a:solidFill>
                <a:latin typeface="微软雅黑" panose="020B0503020204020204" charset="-122"/>
                <a:ea typeface="微软雅黑" panose="020B0503020204020204" charset="-122"/>
                <a:cs typeface="微软雅黑" panose="020B0503020204020204" charset="-122"/>
              </a:rPr>
              <a:t>4、个体工匠的审批、培训</a:t>
            </a:r>
            <a:br>
              <a:rPr lang="zh-CN" altLang="en-US" sz="3200">
                <a:solidFill>
                  <a:schemeClr val="dk2"/>
                </a:solidFill>
                <a:latin typeface="微软雅黑" panose="020B0503020204020204" charset="-122"/>
                <a:ea typeface="微软雅黑" panose="020B0503020204020204" charset="-122"/>
                <a:cs typeface="微软雅黑" panose="020B0503020204020204" charset="-122"/>
              </a:rPr>
            </a:br>
            <a:endParaRPr lang="zh-CN" altLang="en-US" sz="3200">
              <a:solidFill>
                <a:schemeClr val="dk2"/>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3" name="内容占位符 2"/>
          <p:cNvSpPr>
            <a:spLocks noGrp="1"/>
          </p:cNvSpPr>
          <p:nvPr>
            <p:ph idx="4294967295"/>
            <p:custDataLst>
              <p:tags r:id="rId4"/>
            </p:custDataLst>
          </p:nvPr>
        </p:nvSpPr>
        <p:spPr>
          <a:xfrm>
            <a:off x="457200" y="1600200"/>
            <a:ext cx="8229600" cy="4525963"/>
          </a:xfrm>
        </p:spPr>
        <p:txBody>
          <a:bodyPr/>
          <a:p>
            <a:r>
              <a:rPr lang="en-US" altLang="zh-CN"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设计、管理的案例</a:t>
            </a:r>
            <a:endPar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r>
              <a:rPr lang="en-US" altLang="zh-CN"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规划选址的案例</a:t>
            </a:r>
            <a:endPar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r>
              <a:rPr lang="en-US" altLang="zh-CN"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违反规范、操作规程的案例</a:t>
            </a:r>
            <a:endPar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r>
              <a:rPr lang="en-US" altLang="zh-CN"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4</a:t>
            </a:r>
            <a:r>
              <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比较规范的现场案例</a:t>
            </a:r>
            <a:endParaRPr lang="zh-CN" altLang="en-US" sz="2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custDataLst>
              <p:tags r:id="rId5"/>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结合实例图解安全问题</a:t>
            </a:r>
            <a:endParaRPr lang="zh-CN" altLang="en-US">
              <a:solidFill>
                <a:schemeClr val="dk2"/>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3001198" y="6045200"/>
            <a:ext cx="6142802"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charset="-122"/>
                <a:ea typeface="微软雅黑" panose="020B0503020204020204" charset="-122"/>
              </a:endParaRPr>
            </a:p>
          </p:txBody>
        </p:sp>
      </p:grpSp>
      <p:sp>
        <p:nvSpPr>
          <p:cNvPr id="3" name="文本框 2"/>
          <p:cNvSpPr txBox="1"/>
          <p:nvPr>
            <p:custDataLst>
              <p:tags r:id="rId4"/>
            </p:custDataLst>
          </p:nvPr>
        </p:nvSpPr>
        <p:spPr>
          <a:xfrm>
            <a:off x="7174230" y="3569970"/>
            <a:ext cx="3048000" cy="368300"/>
          </a:xfrm>
          <a:prstGeom prst="rect">
            <a:avLst/>
          </a:prstGeom>
          <a:noFill/>
        </p:spPr>
        <p:txBody>
          <a:bodyPr wrap="square" rtlCol="0">
            <a:spAutoFit/>
          </a:bodyPr>
          <a:p>
            <a:endParaRPr lang="zh-CN" altLang="en-US" sz="1800">
              <a:solidFill>
                <a:schemeClr val="dk1"/>
              </a:solidFill>
              <a:latin typeface="微软雅黑" panose="020B0503020204020204" charset="-122"/>
              <a:ea typeface="微软雅黑" panose="020B0503020204020204" charset="-122"/>
            </a:endParaRPr>
          </a:p>
        </p:txBody>
      </p:sp>
      <p:sp>
        <p:nvSpPr>
          <p:cNvPr id="2" name="标题 1"/>
          <p:cNvSpPr>
            <a:spLocks noGrp="1"/>
          </p:cNvSpPr>
          <p:nvPr>
            <p:custDataLst>
              <p:tags r:id="rId5"/>
            </p:custDataLst>
          </p:nvPr>
        </p:nvSpPr>
        <p:spPr>
          <a:xfrm>
            <a:off x="457200" y="274638"/>
            <a:ext cx="8229600" cy="114300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r>
              <a:rPr lang="zh-CN" altLang="en-US">
                <a:solidFill>
                  <a:schemeClr val="dk2"/>
                </a:solidFill>
                <a:latin typeface="微软雅黑" panose="020B0503020204020204" charset="-122"/>
                <a:ea typeface="微软雅黑" panose="020B0503020204020204" charset="-122"/>
              </a:rPr>
              <a:t>设计、管理</a:t>
            </a:r>
            <a:r>
              <a:rPr lang="zh-CN" altLang="en-US">
                <a:solidFill>
                  <a:schemeClr val="dk2"/>
                </a:solidFill>
                <a:latin typeface="微软雅黑" panose="020B0503020204020204" charset="-122"/>
                <a:ea typeface="微软雅黑" panose="020B0503020204020204" charset="-122"/>
              </a:rPr>
              <a:t>问题</a:t>
            </a:r>
            <a:endParaRPr lang="zh-CN" altLang="en-US">
              <a:solidFill>
                <a:schemeClr val="dk2"/>
              </a:solidFill>
              <a:latin typeface="微软雅黑" panose="020B0503020204020204" charset="-122"/>
              <a:ea typeface="微软雅黑" panose="020B0503020204020204" charset="-122"/>
            </a:endParaRPr>
          </a:p>
        </p:txBody>
      </p:sp>
      <p:pic>
        <p:nvPicPr>
          <p:cNvPr id="5" name="图片 4" descr="下载 (11)"/>
          <p:cNvPicPr>
            <a:picLocks noChangeAspect="1"/>
          </p:cNvPicPr>
          <p:nvPr/>
        </p:nvPicPr>
        <p:blipFill>
          <a:blip r:embed="rId6"/>
          <a:stretch>
            <a:fillRect/>
          </a:stretch>
        </p:blipFill>
        <p:spPr>
          <a:xfrm>
            <a:off x="690245" y="1354455"/>
            <a:ext cx="8128000" cy="4533265"/>
          </a:xfrm>
          <a:prstGeom prst="rect">
            <a:avLst/>
          </a:prstGeom>
        </p:spPr>
      </p:pic>
    </p:spTree>
    <p:custDataLst>
      <p:tags r:id="rId7"/>
    </p:custDataLst>
  </p:cSld>
  <p:clrMapOvr>
    <a:masterClrMapping/>
  </p:clrMapOvr>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1"/>
  <p:tag name="KSO_WM_UNIT_LAYERLEVEL" val="1"/>
  <p:tag name="KSO_WM_TAG_VERSION" val="1.0"/>
  <p:tag name="KSO_WM_BEAUTIFY_FLAG" val="#wm#"/>
</p:tagLst>
</file>

<file path=ppt/tags/tag10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1"/>
  <p:tag name="KSO_WM_UNIT_LAYERLEVEL" val="1"/>
  <p:tag name="KSO_WM_TAG_VERSION" val="1.0"/>
  <p:tag name="KSO_WM_BEAUTIFY_FLAG" val="#wm#"/>
</p:tagLst>
</file>

<file path=ppt/tags/tag11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6*i*1"/>
  <p:tag name="KSO_WM_UNIT_LAYERLEVEL" val="1"/>
  <p:tag name="KSO_WM_TAG_VERSION" val="1.0"/>
  <p:tag name="KSO_WM_BEAUTIFY_FLAG" val="#wm#"/>
</p:tagLst>
</file>

<file path=ppt/tags/tag12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6*i*2"/>
  <p:tag name="KSO_WM_UNIT_LAYERLEVEL" val="1"/>
  <p:tag name="KSO_WM_TAG_VERSION" val="1.0"/>
  <p:tag name="KSO_WM_BEAUTIFY_FLAG" val="#wm#"/>
</p:tagLst>
</file>

<file path=ppt/tags/tag12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6*i*3"/>
  <p:tag name="KSO_WM_UNIT_LAYERLEVEL" val="1"/>
  <p:tag name="KSO_WM_TAG_VERSION" val="1.0"/>
  <p:tag name="KSO_WM_BEAUTIFY_FLAG" val="#wm#"/>
</p:tagLst>
</file>

<file path=ppt/tags/tag12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1"/>
  <p:tag name="KSO_WM_UNIT_LAYERLEVEL" val="1"/>
  <p:tag name="KSO_WM_TAG_VERSION" val="1.0"/>
  <p:tag name="KSO_WM_BEAUTIFY_FLAG" val="#wm#"/>
</p:tagLst>
</file>

<file path=ppt/tags/tag12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3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7*i*1"/>
  <p:tag name="KSO_WM_UNIT_LAYERLEVEL" val="1"/>
  <p:tag name="KSO_WM_TAG_VERSION" val="1.0"/>
  <p:tag name="KSO_WM_BEAUTIFY_FLAG" val="#wm#"/>
</p:tagLst>
</file>

<file path=ppt/tags/tag13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7*i*2"/>
  <p:tag name="KSO_WM_UNIT_LAYERLEVEL" val="1"/>
  <p:tag name="KSO_WM_TAG_VERSION" val="1.0"/>
  <p:tag name="KSO_WM_BEAUTIFY_FLAG" val="#wm#"/>
</p:tagLst>
</file>

<file path=ppt/tags/tag13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7*i*3"/>
  <p:tag name="KSO_WM_UNIT_LAYERLEVEL" val="1"/>
  <p:tag name="KSO_WM_TAG_VERSION" val="1.0"/>
  <p:tag name="KSO_WM_BEAUTIFY_FLAG" val="#wm#"/>
</p:tagLst>
</file>

<file path=ppt/tags/tag13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1"/>
  <p:tag name="KSO_WM_UNIT_LAYERLEVEL" val="1"/>
  <p:tag name="KSO_WM_TAG_VERSION" val="1.0"/>
  <p:tag name="KSO_WM_BEAUTIFY_FLAG" val="#wm#"/>
</p:tagLst>
</file>

<file path=ppt/tags/tag13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3.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1"/>
  <p:tag name="KSO_WM_UNIT_TYPE" val="i"/>
  <p:tag name="KSO_WM_UNIT_INDEX" val="2"/>
</p:tagLst>
</file>

<file path=ppt/tags/tag145.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3"/>
  <p:tag name="KSO_WM_UNIT_ID" val="_18*i*3"/>
  <p:tag name="KSO_WM_UNIT_LAYERLEVEL" val="1"/>
  <p:tag name="KSO_WM_TAG_VERSION" val="1.0"/>
  <p:tag name="KSO_WM_BEAUTIFY_FLAG" val="#wm#"/>
</p:tagLst>
</file>

<file path=ppt/tags/tag146.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4"/>
  <p:tag name="KSO_WM_UNIT_ID" val="_18*i*4"/>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SLIDE_BACKGROUND_TYPE" val="belt"/>
  <p:tag name="KSO_WM_SLIDE_BK_DARK_LIGHT" val="1"/>
  <p:tag name="KSO_WM_UNIT_TYPE" val="i"/>
  <p:tag name="KSO_WM_UNIT_INDEX" val="1"/>
</p:tagLst>
</file>

<file path=ppt/tags/tag148.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6"/>
  <p:tag name="KSO_WM_UNIT_ID" val="_18*i*6"/>
  <p:tag name="KSO_WM_UNIT_LAYERLEVEL" val="1"/>
  <p:tag name="KSO_WM_TAG_VERSION" val="1.0"/>
  <p:tag name="KSO_WM_BEAUTIFY_FLAG" val="#wm#"/>
</p:tagLst>
</file>

<file path=ppt/tags/tag149.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5"/>
  <p:tag name="KSO_WM_UNIT_ID" val="_18*i*5"/>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1.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2.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3.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4.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5"/>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TEMPLATE_SUBCATEGORY" val="0"/>
  <p:tag name="KSO_WM_TEMPLATE_COLOR_TYPE" val="1"/>
  <p:tag name="KSO_WM_TEMPLATE_MASTER_THUMB_INDEX" val="12"/>
  <p:tag name="KSO_WM_UNIT_SHOW_EDIT_AREA_INDICATION" val="0"/>
  <p:tag name="KSO_WM_TEMPLATE_THUMBS_INDEX" val="1、2、3、11、14"/>
  <p:tag name="KSO_WM_TAG_VERSION" val="1.0"/>
  <p:tag name="KSO_WM_BEAUTIFY_FLAG" val="#wm#"/>
  <p:tag name="KSO_WM_TEMPLATE_CATEGORY" val="custom"/>
  <p:tag name="KSO_WM_TEMPLATE_INDEX" val="20202545"/>
  <p:tag name="KSO_WM_TEMPLATE_MASTER_TYPE" val="1"/>
</p:tagLst>
</file>

<file path=ppt/tags/tag161.xml><?xml version="1.0" encoding="utf-8"?>
<p:tagLst xmlns:p="http://schemas.openxmlformats.org/presentationml/2006/main">
  <p:tag name="KSO_WM_UNIT_ISCONTENTSTITLE" val="0"/>
  <p:tag name="KSO_WM_UNIT_ISNUMDGMTITLE" val="0"/>
  <p:tag name="KSO_WM_UNIT_PRESET_TEXT" val="极简大气通用模板"/>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2545_1*a*1"/>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62.xml><?xml version="1.0" encoding="utf-8"?>
<p:tagLst xmlns:p="http://schemas.openxmlformats.org/presentationml/2006/main">
  <p:tag name="KSO_WM_UNIT_ISCONTENTSTITLE" val="0"/>
  <p:tag name="KSO_WM_UNIT_ISNUMDGMTITLE" val="0"/>
  <p:tag name="KSO_WM_UNIT_PRESET_TEXT" val="汇报人姓名"/>
  <p:tag name="KSO_WM_UNIT_NOCLEAR" val="0"/>
  <p:tag name="KSO_WM_UNIT_VALUE" val="10"/>
  <p:tag name="KSO_WM_UNIT_HIGHLIGHT" val="0"/>
  <p:tag name="KSO_WM_UNIT_COMPATIBLE" val="0"/>
  <p:tag name="KSO_WM_UNIT_DIAGRAM_ISNUMVISUAL" val="0"/>
  <p:tag name="KSO_WM_UNIT_DIAGRAM_ISREFERUNIT" val="0"/>
  <p:tag name="KSO_WM_UNIT_TYPE" val="b"/>
  <p:tag name="KSO_WM_UNIT_INDEX" val="2"/>
  <p:tag name="KSO_WM_UNIT_ID" val="custom20202545_1*b*2"/>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63.xml><?xml version="1.0" encoding="utf-8"?>
<p:tagLst xmlns:p="http://schemas.openxmlformats.org/presentationml/2006/main">
  <p:tag name="KSO_WM_TEMPLATE_THUMBS_INDEX" val="1、2、6、7、9、11、14、15"/>
  <p:tag name="KSO_WM_SLIDE_ID" val="custom20202545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2545"/>
  <p:tag name="KSO_WM_SLIDE_LAYOUT" val="a_b"/>
  <p:tag name="KSO_WM_SLIDE_LAYOUT_CNT" val="1_3"/>
</p:tagLst>
</file>

<file path=ppt/tags/tag1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7.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6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69.xml><?xml version="1.0" encoding="utf-8"?>
<p:tagLst xmlns:p="http://schemas.openxmlformats.org/presentationml/2006/main">
  <p:tag name="KSO_WM_SLIDE_BK_DARK_LIGHT" val="2"/>
  <p:tag name="KSO_WM_SLIDE_BACKGROUND_TYPE" val="general"/>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73.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74.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75.xml><?xml version="1.0" encoding="utf-8"?>
<p:tagLst xmlns:p="http://schemas.openxmlformats.org/presentationml/2006/main">
  <p:tag name="KSO_WM_SLIDE_BK_DARK_LIGHT" val="2"/>
  <p:tag name="KSO_WM_SLIDE_BACKGROUND_TYPE" val="general"/>
</p:tagLst>
</file>

<file path=ppt/tags/tag1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79.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81.xml><?xml version="1.0" encoding="utf-8"?>
<p:tagLst xmlns:p="http://schemas.openxmlformats.org/presentationml/2006/main">
  <p:tag name="KSO_WM_SLIDE_BK_DARK_LIGHT" val="2"/>
  <p:tag name="KSO_WM_SLIDE_BACKGROUND_TYPE" val="general"/>
</p:tagLst>
</file>

<file path=ppt/tags/tag1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86.xml><?xml version="1.0" encoding="utf-8"?>
<p:tagLst xmlns:p="http://schemas.openxmlformats.org/presentationml/2006/main">
  <p:tag name="KSO_WM_SLIDE_BK_DARK_LIGHT" val="2"/>
  <p:tag name="KSO_WM_SLIDE_BACKGROUND_TYPE" val="general"/>
</p:tagLst>
</file>

<file path=ppt/tags/tag1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91.xml><?xml version="1.0" encoding="utf-8"?>
<p:tagLst xmlns:p="http://schemas.openxmlformats.org/presentationml/2006/main">
  <p:tag name="KSO_WM_SLIDE_BK_DARK_LIGHT" val="2"/>
  <p:tag name="KSO_WM_SLIDE_BACKGROUND_TYPE" val="general"/>
</p:tagLst>
</file>

<file path=ppt/tags/tag19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9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5.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9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97.xml><?xml version="1.0" encoding="utf-8"?>
<p:tagLst xmlns:p="http://schemas.openxmlformats.org/presentationml/2006/main">
  <p:tag name="KSO_WM_SLIDE_BK_DARK_LIGHT" val="2"/>
  <p:tag name="KSO_WM_SLIDE_BACKGROUND_TYPE" val="general"/>
</p:tagLst>
</file>

<file path=ppt/tags/tag19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1.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0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03.xml><?xml version="1.0" encoding="utf-8"?>
<p:tagLst xmlns:p="http://schemas.openxmlformats.org/presentationml/2006/main">
  <p:tag name="KSO_WM_SLIDE_BK_DARK_LIGHT" val="2"/>
  <p:tag name="KSO_WM_SLIDE_BACKGROUND_TYPE" val="general"/>
</p:tagLst>
</file>

<file path=ppt/tags/tag2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09.xml><?xml version="1.0" encoding="utf-8"?>
<p:tagLst xmlns:p="http://schemas.openxmlformats.org/presentationml/2006/main">
  <p:tag name="KSO_WM_SLIDE_BK_DARK_LIGHT" val="2"/>
  <p:tag name="KSO_WM_SLIDE_BACKGROUND_TYPE" val="genera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4.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15.xml><?xml version="1.0" encoding="utf-8"?>
<p:tagLst xmlns:p="http://schemas.openxmlformats.org/presentationml/2006/main">
  <p:tag name="KSO_WM_SLIDE_BK_DARK_LIGHT" val="2"/>
  <p:tag name="KSO_WM_SLIDE_BACKGROUND_TYPE" val="general"/>
</p:tagLst>
</file>

<file path=ppt/tags/tag2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21.xml><?xml version="1.0" encoding="utf-8"?>
<p:tagLst xmlns:p="http://schemas.openxmlformats.org/presentationml/2006/main">
  <p:tag name="KSO_WM_SLIDE_BK_DARK_LIGHT" val="2"/>
  <p:tag name="KSO_WM_SLIDE_BACKGROUND_TYPE" val="general"/>
</p:tagLst>
</file>

<file path=ppt/tags/tag22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2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5.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2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27.xml><?xml version="1.0" encoding="utf-8"?>
<p:tagLst xmlns:p="http://schemas.openxmlformats.org/presentationml/2006/main">
  <p:tag name="KSO_WM_SLIDE_BK_DARK_LIGHT" val="2"/>
  <p:tag name="KSO_WM_SLIDE_BACKGROUND_TYPE" val="general"/>
</p:tagLst>
</file>

<file path=ppt/tags/tag2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32.xml><?xml version="1.0" encoding="utf-8"?>
<p:tagLst xmlns:p="http://schemas.openxmlformats.org/presentationml/2006/main">
  <p:tag name="KSO_WM_SLIDE_BK_DARK_LIGHT" val="2"/>
  <p:tag name="KSO_WM_SLIDE_BACKGROUND_TYPE" val="general"/>
</p:tagLst>
</file>

<file path=ppt/tags/tag2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3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38.xml><?xml version="1.0" encoding="utf-8"?>
<p:tagLst xmlns:p="http://schemas.openxmlformats.org/presentationml/2006/main">
  <p:tag name="KSO_WM_SLIDE_BK_DARK_LIGHT" val="2"/>
  <p:tag name="KSO_WM_SLIDE_BACKGROUND_TYPE" val="general"/>
</p:tagLst>
</file>

<file path=ppt/tags/tag2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4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44.xml><?xml version="1.0" encoding="utf-8"?>
<p:tagLst xmlns:p="http://schemas.openxmlformats.org/presentationml/2006/main">
  <p:tag name="KSO_WM_SLIDE_BK_DARK_LIGHT" val="2"/>
  <p:tag name="KSO_WM_SLIDE_BACKGROUND_TYPE" val="general"/>
</p:tagLst>
</file>

<file path=ppt/tags/tag2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4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49.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SLIDE_BK_DARK_LIGHT" val="2"/>
  <p:tag name="KSO_WM_SLIDE_BACKGROUND_TYPE" val="general"/>
</p:tagLst>
</file>

<file path=ppt/tags/tag25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5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5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56.xml><?xml version="1.0" encoding="utf-8"?>
<p:tagLst xmlns:p="http://schemas.openxmlformats.org/presentationml/2006/main">
  <p:tag name="KSO_WM_SLIDE_BK_DARK_LIGHT" val="2"/>
  <p:tag name="KSO_WM_SLIDE_BACKGROUND_TYPE" val="general"/>
</p:tagLst>
</file>

<file path=ppt/tags/tag25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5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61.xml><?xml version="1.0" encoding="utf-8"?>
<p:tagLst xmlns:p="http://schemas.openxmlformats.org/presentationml/2006/main">
  <p:tag name="KSO_WM_SLIDE_BK_DARK_LIGHT" val="2"/>
  <p:tag name="KSO_WM_SLIDE_BACKGROUND_TYPE" val="general"/>
</p:tagLst>
</file>

<file path=ppt/tags/tag26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65.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6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67.xml><?xml version="1.0" encoding="utf-8"?>
<p:tagLst xmlns:p="http://schemas.openxmlformats.org/presentationml/2006/main">
  <p:tag name="KSO_WM_SLIDE_BK_DARK_LIGHT" val="2"/>
  <p:tag name="KSO_WM_SLIDE_BACKGROUND_TYPE" val="general"/>
</p:tagLst>
</file>

<file path=ppt/tags/tag26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7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72.xml><?xml version="1.0" encoding="utf-8"?>
<p:tagLst xmlns:p="http://schemas.openxmlformats.org/presentationml/2006/main">
  <p:tag name="KSO_WM_SLIDE_BK_DARK_LIGHT" val="2"/>
  <p:tag name="KSO_WM_SLIDE_BACKGROUND_TYPE" val="general"/>
</p:tagLst>
</file>

<file path=ppt/tags/tag27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7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7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78.xml><?xml version="1.0" encoding="utf-8"?>
<p:tagLst xmlns:p="http://schemas.openxmlformats.org/presentationml/2006/main">
  <p:tag name="KSO_WM_SLIDE_BK_DARK_LIGHT" val="2"/>
  <p:tag name="KSO_WM_SLIDE_BACKGROUND_TYPE" val="general"/>
</p:tagLst>
</file>

<file path=ppt/tags/tag27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8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83.xml><?xml version="1.0" encoding="utf-8"?>
<p:tagLst xmlns:p="http://schemas.openxmlformats.org/presentationml/2006/main">
  <p:tag name="KSO_WM_SLIDE_BK_DARK_LIGHT" val="2"/>
  <p:tag name="KSO_WM_SLIDE_BACKGROUND_TYPE" val="general"/>
</p:tagLst>
</file>

<file path=ppt/tags/tag2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8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88.xml><?xml version="1.0" encoding="utf-8"?>
<p:tagLst xmlns:p="http://schemas.openxmlformats.org/presentationml/2006/main">
  <p:tag name="KSO_WM_SLIDE_BK_DARK_LIGHT" val="2"/>
  <p:tag name="KSO_WM_SLIDE_BACKGROUND_TYPE" val="general"/>
</p:tagLst>
</file>

<file path=ppt/tags/tag2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93.xml><?xml version="1.0" encoding="utf-8"?>
<p:tagLst xmlns:p="http://schemas.openxmlformats.org/presentationml/2006/main">
  <p:tag name="KSO_WM_SLIDE_BK_DARK_LIGHT" val="2"/>
  <p:tag name="KSO_WM_SLIDE_BACKGROUND_TYPE" val="general"/>
</p:tagLst>
</file>

<file path=ppt/tags/tag29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7.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9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99.xml><?xml version="1.0" encoding="utf-8"?>
<p:tagLst xmlns:p="http://schemas.openxmlformats.org/presentationml/2006/main">
  <p:tag name="KSO_WM_SLIDE_BK_DARK_LIGHT" val="2"/>
  <p:tag name="KSO_WM_SLIDE_BACKGROUND_TYPE" val="general"/>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0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0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0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04.xml><?xml version="1.0" encoding="utf-8"?>
<p:tagLst xmlns:p="http://schemas.openxmlformats.org/presentationml/2006/main">
  <p:tag name="KSO_WM_SLIDE_BK_DARK_LIGHT" val="2"/>
  <p:tag name="KSO_WM_SLIDE_BACKGROUND_TYPE" val="general"/>
</p:tagLst>
</file>

<file path=ppt/tags/tag3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0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0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09.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SLIDE_BK_DARK_LIGHT" val="2"/>
  <p:tag name="KSO_WM_SLIDE_BACKGROUND_TYPE" val="general"/>
</p:tagLst>
</file>

<file path=ppt/tags/tag3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1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1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1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16.xml><?xml version="1.0" encoding="utf-8"?>
<p:tagLst xmlns:p="http://schemas.openxmlformats.org/presentationml/2006/main">
  <p:tag name="KSO_WM_SLIDE_BK_DARK_LIGHT" val="2"/>
  <p:tag name="KSO_WM_SLIDE_BACKGROUND_TYPE" val="general"/>
</p:tagLst>
</file>

<file path=ppt/tags/tag3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1.xml><?xml version="1.0" encoding="utf-8"?>
<p:tagLst xmlns:p="http://schemas.openxmlformats.org/presentationml/2006/main">
  <p:tag name="KSO_WM_SLIDE_BK_DARK_LIGHT" val="2"/>
  <p:tag name="KSO_WM_SLIDE_BACKGROUND_TYPE" val="general"/>
</p:tagLst>
</file>

<file path=ppt/tags/tag32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2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5.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2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27.xml><?xml version="1.0" encoding="utf-8"?>
<p:tagLst xmlns:p="http://schemas.openxmlformats.org/presentationml/2006/main">
  <p:tag name="KSO_WM_SLIDE_BK_DARK_LIGHT" val="2"/>
  <p:tag name="KSO_WM_SLIDE_BACKGROUND_TYPE" val="general"/>
</p:tagLst>
</file>

<file path=ppt/tags/tag3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31.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3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33.xml><?xml version="1.0" encoding="utf-8"?>
<p:tagLst xmlns:p="http://schemas.openxmlformats.org/presentationml/2006/main">
  <p:tag name="KSO_WM_SLIDE_BK_DARK_LIGHT" val="2"/>
  <p:tag name="KSO_WM_SLIDE_BACKGROUND_TYPE" val="general"/>
</p:tagLst>
</file>

<file path=ppt/tags/tag3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3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3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3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38.xml><?xml version="1.0" encoding="utf-8"?>
<p:tagLst xmlns:p="http://schemas.openxmlformats.org/presentationml/2006/main">
  <p:tag name="KSO_WM_SLIDE_BK_DARK_LIGHT" val="2"/>
  <p:tag name="KSO_WM_SLIDE_BACKGROUND_TYPE" val="general"/>
</p:tagLst>
</file>

<file path=ppt/tags/tag3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4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4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43.xml><?xml version="1.0" encoding="utf-8"?>
<p:tagLst xmlns:p="http://schemas.openxmlformats.org/presentationml/2006/main">
  <p:tag name="KSO_WM_SLIDE_BK_DARK_LIGHT" val="2"/>
  <p:tag name="KSO_WM_SLIDE_BACKGROUND_TYPE" val="general"/>
</p:tagLst>
</file>

<file path=ppt/tags/tag3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4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48.xml><?xml version="1.0" encoding="utf-8"?>
<p:tagLst xmlns:p="http://schemas.openxmlformats.org/presentationml/2006/main">
  <p:tag name="KSO_WM_SLIDE_BK_DARK_LIGHT" val="2"/>
  <p:tag name="KSO_WM_SLIDE_BACKGROUND_TYPE" val="general"/>
</p:tagLst>
</file>

<file path=ppt/tags/tag3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5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5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53.xml><?xml version="1.0" encoding="utf-8"?>
<p:tagLst xmlns:p="http://schemas.openxmlformats.org/presentationml/2006/main">
  <p:tag name="KSO_WM_SLIDE_BK_DARK_LIGHT" val="2"/>
  <p:tag name="KSO_WM_SLIDE_BACKGROUND_TYPE" val="general"/>
</p:tagLst>
</file>

<file path=ppt/tags/tag3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5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5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5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58.xml><?xml version="1.0" encoding="utf-8"?>
<p:tagLst xmlns:p="http://schemas.openxmlformats.org/presentationml/2006/main">
  <p:tag name="KSO_WM_SLIDE_BK_DARK_LIGHT" val="2"/>
  <p:tag name="KSO_WM_SLIDE_BACKGROUND_TYPE" val="general"/>
</p:tagLst>
</file>

<file path=ppt/tags/tag3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6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63.xml><?xml version="1.0" encoding="utf-8"?>
<p:tagLst xmlns:p="http://schemas.openxmlformats.org/presentationml/2006/main">
  <p:tag name="KSO_WM_SLIDE_BK_DARK_LIGHT" val="2"/>
  <p:tag name="KSO_WM_SLIDE_BACKGROUND_TYPE" val="general"/>
</p:tagLst>
</file>

<file path=ppt/tags/tag3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6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68.xml><?xml version="1.0" encoding="utf-8"?>
<p:tagLst xmlns:p="http://schemas.openxmlformats.org/presentationml/2006/main">
  <p:tag name="KSO_WM_SLIDE_BK_DARK_LIGHT" val="2"/>
  <p:tag name="KSO_WM_SLIDE_BACKGROUND_TYPE" val="general"/>
</p:tagLst>
</file>

<file path=ppt/tags/tag3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7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73.xml><?xml version="1.0" encoding="utf-8"?>
<p:tagLst xmlns:p="http://schemas.openxmlformats.org/presentationml/2006/main">
  <p:tag name="KSO_WM_SLIDE_BK_DARK_LIGHT" val="2"/>
  <p:tag name="KSO_WM_SLIDE_BACKGROUND_TYPE" val="general"/>
</p:tagLst>
</file>

<file path=ppt/tags/tag3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7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78.xml><?xml version="1.0" encoding="utf-8"?>
<p:tagLst xmlns:p="http://schemas.openxmlformats.org/presentationml/2006/main">
  <p:tag name="KSO_WM_SLIDE_BK_DARK_LIGHT" val="2"/>
  <p:tag name="KSO_WM_SLIDE_BACKGROUND_TYPE" val="general"/>
</p:tagLst>
</file>

<file path=ppt/tags/tag37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8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83.xml><?xml version="1.0" encoding="utf-8"?>
<p:tagLst xmlns:p="http://schemas.openxmlformats.org/presentationml/2006/main">
  <p:tag name="KSO_WM_SLIDE_BK_DARK_LIGHT" val="2"/>
  <p:tag name="KSO_WM_SLIDE_BACKGROUND_TYPE" val="general"/>
</p:tagLst>
</file>

<file path=ppt/tags/tag3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8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88.xml><?xml version="1.0" encoding="utf-8"?>
<p:tagLst xmlns:p="http://schemas.openxmlformats.org/presentationml/2006/main">
  <p:tag name="KSO_WM_SLIDE_BK_DARK_LIGHT" val="2"/>
  <p:tag name="KSO_WM_SLIDE_BACKGROUND_TYPE" val="general"/>
</p:tagLst>
</file>

<file path=ppt/tags/tag3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93.xml><?xml version="1.0" encoding="utf-8"?>
<p:tagLst xmlns:p="http://schemas.openxmlformats.org/presentationml/2006/main">
  <p:tag name="KSO_WM_SLIDE_BK_DARK_LIGHT" val="2"/>
  <p:tag name="KSO_WM_SLIDE_BACKGROUND_TYPE" val="general"/>
</p:tagLst>
</file>

<file path=ppt/tags/tag39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98.xml><?xml version="1.0" encoding="utf-8"?>
<p:tagLst xmlns:p="http://schemas.openxmlformats.org/presentationml/2006/main">
  <p:tag name="KSO_WM_SLIDE_BK_DARK_LIGHT" val="2"/>
  <p:tag name="KSO_WM_SLIDE_BACKGROUND_TYPE" val="general"/>
</p:tagLst>
</file>

<file path=ppt/tags/tag3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03.xml><?xml version="1.0" encoding="utf-8"?>
<p:tagLst xmlns:p="http://schemas.openxmlformats.org/presentationml/2006/main">
  <p:tag name="KSO_WM_SLIDE_BK_DARK_LIGHT" val="2"/>
  <p:tag name="KSO_WM_SLIDE_BACKGROUND_TYPE" val="general"/>
</p:tagLst>
</file>

<file path=ppt/tags/tag4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08.xml><?xml version="1.0" encoding="utf-8"?>
<p:tagLst xmlns:p="http://schemas.openxmlformats.org/presentationml/2006/main">
  <p:tag name="KSO_WM_SLIDE_BK_DARK_LIGHT" val="2"/>
  <p:tag name="KSO_WM_SLIDE_BACKGROUND_TYPE" val="general"/>
</p:tagLst>
</file>

<file path=ppt/tags/tag40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13.xml><?xml version="1.0" encoding="utf-8"?>
<p:tagLst xmlns:p="http://schemas.openxmlformats.org/presentationml/2006/main">
  <p:tag name="KSO_WM_SLIDE_BK_DARK_LIGHT" val="2"/>
  <p:tag name="KSO_WM_SLIDE_BACKGROUND_TYPE" val="general"/>
</p:tagLst>
</file>

<file path=ppt/tags/tag41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1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18.xml><?xml version="1.0" encoding="utf-8"?>
<p:tagLst xmlns:p="http://schemas.openxmlformats.org/presentationml/2006/main">
  <p:tag name="KSO_WM_SLIDE_BK_DARK_LIGHT" val="2"/>
  <p:tag name="KSO_WM_SLIDE_BACKGROUND_TYPE" val="general"/>
</p:tagLst>
</file>

<file path=ppt/tags/tag419.xml><?xml version="1.0" encoding="utf-8"?>
<p:tagLst xmlns:p="http://schemas.openxmlformats.org/presentationml/2006/main">
  <p:tag name="COMMONDATA" val="eyJoZGlkIjoiZDkzMGIzNjZjYTdhMDBhOGI5ZDhhYTQzNTM2NjIwMDYifQ=="/>
  <p:tag name="commondata" val="eyJoZGlkIjoiYWJkZjlmNWMzZGE0MGVlZjc1NmJhNjU1NTc1MWY4MWEifQ=="/>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_6*i*6"/>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_6*i*7"/>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6*i*8"/>
  <p:tag name="KSO_WM_UNIT_LAYERLEVEL" val="1"/>
  <p:tag name="KSO_WM_TAG_VERSION" val="1.0"/>
  <p:tag name="KSO_WM_BEAUTIFY_FLAG" val="#wm#"/>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9.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91.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2.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94.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6.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7.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8.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9.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333333"/>
      </a:dk2>
      <a:lt2>
        <a:srgbClr val="FFFFFF"/>
      </a:lt2>
      <a:accent1>
        <a:srgbClr val="5C8FC7"/>
      </a:accent1>
      <a:accent2>
        <a:srgbClr val="6E82BA"/>
      </a:accent2>
      <a:accent3>
        <a:srgbClr val="8376B0"/>
      </a:accent3>
      <a:accent4>
        <a:srgbClr val="9868A3"/>
      </a:accent4>
      <a:accent5>
        <a:srgbClr val="AE5B97"/>
      </a:accent5>
      <a:accent6>
        <a:srgbClr val="C44B8A"/>
      </a:accent6>
      <a:hlink>
        <a:srgbClr val="658BD5"/>
      </a:hlink>
      <a:folHlink>
        <a:srgbClr val="9F69A3"/>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2624</Words>
  <Application>WPS 演示</Application>
  <PresentationFormat>在屏幕上显示</PresentationFormat>
  <Paragraphs>210</Paragraphs>
  <Slides>48</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48</vt:i4>
      </vt:variant>
    </vt:vector>
  </HeadingPairs>
  <TitlesOfParts>
    <vt:vector size="61" baseType="lpstr">
      <vt:lpstr>Arial</vt:lpstr>
      <vt:lpstr>宋体</vt:lpstr>
      <vt:lpstr>Wingdings</vt:lpstr>
      <vt:lpstr>微软雅黑</vt:lpstr>
      <vt:lpstr>汉仪旗黑-85S</vt:lpstr>
      <vt:lpstr>黑体</vt:lpstr>
      <vt:lpstr>Viner Hand ITC</vt:lpstr>
      <vt:lpstr>Wingdings</vt:lpstr>
      <vt:lpstr>Arial Unicode MS</vt:lpstr>
      <vt:lpstr>Calibri</vt:lpstr>
      <vt:lpstr>Mongolian Baiti</vt:lpstr>
      <vt:lpstr>默认设计模板</vt:lpstr>
      <vt:lpstr>1_Office 主题​​</vt:lpstr>
      <vt:lpstr>农村建房的问题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农村建筑工匠培训</dc:title>
  <dc:creator>888</dc:creator>
  <cp:lastModifiedBy>Administrator</cp:lastModifiedBy>
  <cp:revision>113</cp:revision>
  <dcterms:created xsi:type="dcterms:W3CDTF">2016-05-10T13:16:00Z</dcterms:created>
  <dcterms:modified xsi:type="dcterms:W3CDTF">2024-05-08T00:44:12Z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1FFE8C8D74B7499DA89CE5C91ACBC2B0_12</vt:lpwstr>
  </property>
</Properties>
</file>