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93" r:id="rId5"/>
    <p:sldMasterId id="2147483713" r:id="rId6"/>
    <p:sldMasterId id="2147483726" r:id="rId7"/>
  </p:sldMasterIdLst>
  <p:notesMasterIdLst>
    <p:notesMasterId r:id="rId10"/>
  </p:notesMasterIdLst>
  <p:handoutMasterIdLst>
    <p:handoutMasterId r:id="rId85"/>
  </p:handoutMasterIdLst>
  <p:sldIdLst>
    <p:sldId id="2481" r:id="rId8"/>
    <p:sldId id="2487" r:id="rId9"/>
    <p:sldId id="2499" r:id="rId11"/>
    <p:sldId id="2503" r:id="rId12"/>
    <p:sldId id="2500" r:id="rId13"/>
    <p:sldId id="2501" r:id="rId14"/>
    <p:sldId id="2502" r:id="rId15"/>
    <p:sldId id="2504" r:id="rId16"/>
    <p:sldId id="2506" r:id="rId17"/>
    <p:sldId id="2507" r:id="rId18"/>
    <p:sldId id="2508" r:id="rId19"/>
    <p:sldId id="2509" r:id="rId20"/>
    <p:sldId id="2510" r:id="rId21"/>
    <p:sldId id="2511" r:id="rId22"/>
    <p:sldId id="2512" r:id="rId23"/>
    <p:sldId id="2488" r:id="rId24"/>
    <p:sldId id="2515" r:id="rId25"/>
    <p:sldId id="2516" r:id="rId26"/>
    <p:sldId id="2517" r:id="rId27"/>
    <p:sldId id="2518" r:id="rId28"/>
    <p:sldId id="2519" r:id="rId29"/>
    <p:sldId id="2520" r:id="rId30"/>
    <p:sldId id="2521" r:id="rId31"/>
    <p:sldId id="2532" r:id="rId32"/>
    <p:sldId id="2534" r:id="rId33"/>
    <p:sldId id="2535" r:id="rId34"/>
    <p:sldId id="2536" r:id="rId35"/>
    <p:sldId id="2539" r:id="rId36"/>
    <p:sldId id="2540" r:id="rId37"/>
    <p:sldId id="2542" r:id="rId38"/>
    <p:sldId id="2489" r:id="rId39"/>
    <p:sldId id="2598" r:id="rId40"/>
    <p:sldId id="2544" r:id="rId41"/>
    <p:sldId id="2599" r:id="rId42"/>
    <p:sldId id="2545" r:id="rId43"/>
    <p:sldId id="2546" r:id="rId44"/>
    <p:sldId id="2547" r:id="rId45"/>
    <p:sldId id="2548" r:id="rId46"/>
    <p:sldId id="2549" r:id="rId47"/>
    <p:sldId id="2550" r:id="rId48"/>
    <p:sldId id="2551" r:id="rId49"/>
    <p:sldId id="2552" r:id="rId50"/>
    <p:sldId id="2553" r:id="rId51"/>
    <p:sldId id="2554" r:id="rId52"/>
    <p:sldId id="2555" r:id="rId53"/>
    <p:sldId id="2556" r:id="rId54"/>
    <p:sldId id="2557" r:id="rId55"/>
    <p:sldId id="2567" r:id="rId56"/>
    <p:sldId id="2568" r:id="rId57"/>
    <p:sldId id="2569" r:id="rId58"/>
    <p:sldId id="2570" r:id="rId59"/>
    <p:sldId id="2571" r:id="rId60"/>
    <p:sldId id="2572" r:id="rId61"/>
    <p:sldId id="2573" r:id="rId62"/>
    <p:sldId id="2574" r:id="rId63"/>
    <p:sldId id="2575" r:id="rId64"/>
    <p:sldId id="2576" r:id="rId65"/>
    <p:sldId id="2577" r:id="rId66"/>
    <p:sldId id="2578" r:id="rId67"/>
    <p:sldId id="2580" r:id="rId68"/>
    <p:sldId id="2582" r:id="rId69"/>
    <p:sldId id="2583" r:id="rId70"/>
    <p:sldId id="2584" r:id="rId71"/>
    <p:sldId id="2585" r:id="rId72"/>
    <p:sldId id="2586" r:id="rId73"/>
    <p:sldId id="2587" r:id="rId74"/>
    <p:sldId id="2588" r:id="rId75"/>
    <p:sldId id="2589" r:id="rId76"/>
    <p:sldId id="2590" r:id="rId77"/>
    <p:sldId id="2591" r:id="rId78"/>
    <p:sldId id="2592" r:id="rId79"/>
    <p:sldId id="2593" r:id="rId80"/>
    <p:sldId id="2594" r:id="rId81"/>
    <p:sldId id="2595" r:id="rId82"/>
    <p:sldId id="2490" r:id="rId83"/>
    <p:sldId id="2492" r:id="rId84"/>
  </p:sldIdLst>
  <p:sldSz cx="9144000" cy="5143500"/>
  <p:notesSz cx="6858000" cy="9144000"/>
  <p:custDataLst>
    <p:tags r:id="rId90"/>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未知用户18" initials="未" lastIdx="1" clrIdx="0"/>
  <p:cmAuthor id="2" name="未知用户19" initials="未" lastIdx="0" clrIdx="0"/>
  <p:cmAuthor id="3" name="未知用户8" initials="未" lastIdx="0" clrIdx="1"/>
  <p:cmAuthor id="4" name="Microsoft Office 用户" initials="M"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C0000"/>
    <a:srgbClr val="00328E"/>
    <a:srgbClr val="E46C0A"/>
    <a:srgbClr val="1E5FB5"/>
    <a:srgbClr val="D9D9D9"/>
    <a:srgbClr val="4F80BD"/>
    <a:srgbClr val="4674AB"/>
    <a:srgbClr val="FFBF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65863"/>
  </p:normalViewPr>
  <p:slideViewPr>
    <p:cSldViewPr showGuides="1">
      <p:cViewPr varScale="1">
        <p:scale>
          <a:sx n="90" d="100"/>
          <a:sy n="90" d="100"/>
        </p:scale>
        <p:origin x="-816" y="-90"/>
      </p:cViewPr>
      <p:guideLst>
        <p:guide orient="horz" pos="1707"/>
        <p:guide pos="2722"/>
      </p:guideLst>
    </p:cSldViewPr>
  </p:slideViewPr>
  <p:notesTextViewPr>
    <p:cViewPr>
      <p:scale>
        <a:sx n="100" d="100"/>
        <a:sy n="100" d="100"/>
      </p:scale>
      <p:origin x="0" y="0"/>
    </p:cViewPr>
  </p:notesTextViewPr>
  <p:sorterViewPr>
    <p:cViewPr>
      <p:scale>
        <a:sx n="50" d="100"/>
        <a:sy n="50" d="100"/>
      </p:scale>
      <p:origin x="0" y="0"/>
    </p:cViewPr>
  </p:sorterViewPr>
  <p:gridSpacing cx="72006" cy="72006"/>
</p:viewPr>
</file>

<file path=ppt/_rels/presentation.xml.rels><?xml version="1.0" encoding="UTF-8" standalone="yes"?>
<Relationships xmlns="http://schemas.openxmlformats.org/package/2006/relationships"><Relationship Id="rId90" Type="http://schemas.openxmlformats.org/officeDocument/2006/relationships/tags" Target="tags/tag497.xml"/><Relationship Id="rId9" Type="http://schemas.openxmlformats.org/officeDocument/2006/relationships/slide" Target="slides/slide2.xml"/><Relationship Id="rId89" Type="http://schemas.openxmlformats.org/officeDocument/2006/relationships/commentAuthors" Target="commentAuthors.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76.xml"/><Relationship Id="rId83" Type="http://schemas.openxmlformats.org/officeDocument/2006/relationships/slide" Target="slides/slide75.xml"/><Relationship Id="rId82" Type="http://schemas.openxmlformats.org/officeDocument/2006/relationships/slide" Target="slides/slide74.xml"/><Relationship Id="rId81" Type="http://schemas.openxmlformats.org/officeDocument/2006/relationships/slide" Target="slides/slide73.xml"/><Relationship Id="rId80" Type="http://schemas.openxmlformats.org/officeDocument/2006/relationships/slide" Target="slides/slide72.xml"/><Relationship Id="rId8" Type="http://schemas.openxmlformats.org/officeDocument/2006/relationships/slide" Target="slides/slide1.xml"/><Relationship Id="rId79" Type="http://schemas.openxmlformats.org/officeDocument/2006/relationships/slide" Target="slides/slide71.xml"/><Relationship Id="rId78" Type="http://schemas.openxmlformats.org/officeDocument/2006/relationships/slide" Target="slides/slide70.xml"/><Relationship Id="rId77" Type="http://schemas.openxmlformats.org/officeDocument/2006/relationships/slide" Target="slides/slide69.xml"/><Relationship Id="rId76" Type="http://schemas.openxmlformats.org/officeDocument/2006/relationships/slide" Target="slides/slide68.xml"/><Relationship Id="rId75" Type="http://schemas.openxmlformats.org/officeDocument/2006/relationships/slide" Target="slides/slide67.xml"/><Relationship Id="rId74" Type="http://schemas.openxmlformats.org/officeDocument/2006/relationships/slide" Target="slides/slide66.xml"/><Relationship Id="rId73" Type="http://schemas.openxmlformats.org/officeDocument/2006/relationships/slide" Target="slides/slide65.xml"/><Relationship Id="rId72" Type="http://schemas.openxmlformats.org/officeDocument/2006/relationships/slide" Target="slides/slide64.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43CAAD69-838F-4A05-AD8A-32C56977AEBE}" type="datetimeFigureOut">
              <a:rPr lang="zh-CN" altLang="en-US" strike="noStrike" noProof="1" smtClean="0">
                <a:latin typeface="+mn-lt"/>
                <a:ea typeface="+mn-ea"/>
                <a:cs typeface="+mn-cs"/>
              </a:rPr>
            </a:fld>
            <a:endParaRPr lang="zh-CN" altLang="en-US" strike="noStrike" noProof="1"/>
          </a:p>
        </p:txBody>
      </p:sp>
      <p:sp>
        <p:nvSpPr>
          <p:cNvPr id="163844" name="幻灯片图像占位符 3"/>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16384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FFF2840-1518-4960-82A3-D28AB7EB9CF5}"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5" name="幻灯片图像占位符 1"/>
          <p:cNvSpPr>
            <a:spLocks noGrp="1" noRot="1" noChangeAspect="1"/>
          </p:cNvSpPr>
          <p:nvPr>
            <p:ph type="sldImg"/>
          </p:nvPr>
        </p:nvSpPr>
        <p:spPr/>
      </p:sp>
      <p:sp>
        <p:nvSpPr>
          <p:cNvPr id="175106" name="备注占位符 2"/>
          <p:cNvSpPr>
            <a:spLocks noGrp="1"/>
          </p:cNvSpPr>
          <p:nvPr>
            <p:ph type="body"/>
          </p:nvPr>
        </p:nvSpPr>
        <p:spPr/>
        <p:txBody>
          <a:bodyPr lIns="91440" tIns="45720" rIns="91440" bIns="45720" anchor="t" anchorCtr="0"/>
          <a:p>
            <a:pPr lvl="0"/>
            <a:endParaRPr lang="en-US" altLang="zh-CN"/>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914400" rtl="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pitchFamily="34"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3" name="幻灯片图像占位符 1"/>
          <p:cNvSpPr>
            <a:spLocks noGrp="1" noRot="1" noChangeAspect="1"/>
          </p:cNvSpPr>
          <p:nvPr>
            <p:ph type="sldImg"/>
          </p:nvPr>
        </p:nvSpPr>
        <p:spPr/>
      </p:sp>
      <p:sp>
        <p:nvSpPr>
          <p:cNvPr id="177154" name="备注占位符 2"/>
          <p:cNvSpPr>
            <a:spLocks noGrp="1"/>
          </p:cNvSpPr>
          <p:nvPr>
            <p:ph type="body"/>
          </p:nvPr>
        </p:nvSpPr>
        <p:spPr/>
        <p:txBody>
          <a:bodyPr lIns="91440" tIns="45720" rIns="91440" bIns="45720" anchor="t" anchorCtr="0"/>
          <a:p>
            <a:pPr lvl="0"/>
            <a:endParaRPr lang="zh-CN" altLang="en-US" dirty="0"/>
          </a:p>
        </p:txBody>
      </p:sp>
      <p:sp>
        <p:nvSpPr>
          <p:cNvPr id="177155"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latin typeface="Calibri" panose="020F0502020204030204" charset="0"/>
                <a:ea typeface="宋体" panose="02010600030101010101" pitchFamily="2" charset="-122"/>
              </a:rPr>
            </a:fld>
            <a:endParaRPr lang="zh-CN" altLang="en-US" sz="120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1" name="幻灯片图像占位符 1"/>
          <p:cNvSpPr>
            <a:spLocks noGrp="1" noRot="1"/>
          </p:cNvSpPr>
          <p:nvPr>
            <p:ph type="sldImg"/>
          </p:nvPr>
        </p:nvSpPr>
        <p:spPr/>
      </p:sp>
      <p:sp>
        <p:nvSpPr>
          <p:cNvPr id="179202" name="文本占位符 2"/>
          <p:cNvSpPr>
            <a:spLocks noGrp="1"/>
          </p:cNvSpPr>
          <p:nvPr>
            <p:ph type="body"/>
          </p:nvPr>
        </p:nvSpPr>
        <p:spPr/>
        <p:txBody>
          <a:bodyPr lIns="91440" tIns="45720" rIns="91440" bIns="45720" anchor="t" anchorCtr="0"/>
          <a:p>
            <a:pPr lvl="0"/>
            <a:endParaRPr lang="zh-CN" altLang="en-US" dirty="0">
              <a:solidFill>
                <a:srgbClr val="262626"/>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jpeg"/><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image" Target="../media/image3.png"/><Relationship Id="rId2" Type="http://schemas.openxmlformats.org/officeDocument/2006/relationships/tags" Target="../tags/tag85.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image" Target="../media/image4.png"/><Relationship Id="rId2" Type="http://schemas.openxmlformats.org/officeDocument/2006/relationships/tags" Target="../tags/tag89.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image" Target="../media/image5.jpeg"/><Relationship Id="rId2" Type="http://schemas.openxmlformats.org/officeDocument/2006/relationships/tags" Target="../tags/tag9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image" Target="../media/image4.png"/><Relationship Id="rId2" Type="http://schemas.openxmlformats.org/officeDocument/2006/relationships/tags" Target="../tags/tag100.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image" Target="../media/image4.png"/><Relationship Id="rId2" Type="http://schemas.openxmlformats.org/officeDocument/2006/relationships/tags" Target="../tags/tag106.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image" Target="../media/image4.png"/><Relationship Id="rId2" Type="http://schemas.openxmlformats.org/officeDocument/2006/relationships/tags" Target="../tags/tag11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image" Target="../media/image4.png"/><Relationship Id="rId2" Type="http://schemas.openxmlformats.org/officeDocument/2006/relationships/tags" Target="../tags/tag12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image" Target="../media/image4.png"/><Relationship Id="rId2" Type="http://schemas.openxmlformats.org/officeDocument/2006/relationships/tags" Target="../tags/tag12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image" Target="../media/image4.png"/><Relationship Id="rId2" Type="http://schemas.openxmlformats.org/officeDocument/2006/relationships/tags" Target="../tags/tag13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image" Target="../media/image5.jpeg"/><Relationship Id="rId2" Type="http://schemas.openxmlformats.org/officeDocument/2006/relationships/tags" Target="../tags/tag138.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4.png"/><Relationship Id="rId2" Type="http://schemas.openxmlformats.org/officeDocument/2006/relationships/tags" Target="../tags/tag143.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image" Target="../media/image4.png"/><Relationship Id="rId2" Type="http://schemas.openxmlformats.org/officeDocument/2006/relationships/tags" Target="../tags/tag14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image" Target="../media/image4.png"/><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jpeg"/><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image" Target="NULL" TargetMode="External"/><Relationship Id="rId3" Type="http://schemas.openxmlformats.org/officeDocument/2006/relationships/image" Target="../media/image6.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image" Target="../media/image8.png"/><Relationship Id="rId5" Type="http://schemas.openxmlformats.org/officeDocument/2006/relationships/tags" Target="../tags/tag199.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198.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image" Target="NULL" TargetMode="External"/><Relationship Id="rId3" Type="http://schemas.openxmlformats.org/officeDocument/2006/relationships/image" Target="../media/image9.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image" Target="../media/image8.png"/><Relationship Id="rId5" Type="http://schemas.openxmlformats.org/officeDocument/2006/relationships/tags" Target="../tags/tag208.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207.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image" Target="../media/image8.png"/><Relationship Id="rId5" Type="http://schemas.openxmlformats.org/officeDocument/2006/relationships/tags" Target="../tags/tag213.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212.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image" Target="../media/image8.png"/><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image" Target="NULL" TargetMode="External"/><Relationship Id="rId3" Type="http://schemas.openxmlformats.org/officeDocument/2006/relationships/image" Target="../media/image6.png"/><Relationship Id="rId2" Type="http://schemas.openxmlformats.org/officeDocument/2006/relationships/tags" Target="../tags/tag217.xml"/><Relationship Id="rId10" Type="http://schemas.openxmlformats.org/officeDocument/2006/relationships/tags" Target="../tags/tag222.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image" Target="../media/image8.png"/><Relationship Id="rId5" Type="http://schemas.openxmlformats.org/officeDocument/2006/relationships/tags" Target="../tags/tag227.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226.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image" Target="../media/image8.png"/><Relationship Id="rId5" Type="http://schemas.openxmlformats.org/officeDocument/2006/relationships/tags" Target="../tags/tag232.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23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image" Target="../media/image8.png"/><Relationship Id="rId5" Type="http://schemas.openxmlformats.org/officeDocument/2006/relationships/tags" Target="../tags/tag237.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236.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image" Target="NULL" TargetMode="External"/><Relationship Id="rId3" Type="http://schemas.openxmlformats.org/officeDocument/2006/relationships/image" Target="../media/image6.png"/><Relationship Id="rId2" Type="http://schemas.openxmlformats.org/officeDocument/2006/relationships/tags" Target="../tags/tag241.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image" Target="../media/image8.png"/><Relationship Id="rId5" Type="http://schemas.openxmlformats.org/officeDocument/2006/relationships/tags" Target="../tags/tag246.xml"/><Relationship Id="rId4" Type="http://schemas.openxmlformats.org/officeDocument/2006/relationships/image" Target="NULL" TargetMode="External"/><Relationship Id="rId3" Type="http://schemas.openxmlformats.org/officeDocument/2006/relationships/image" Target="../media/image7.png"/><Relationship Id="rId2" Type="http://schemas.openxmlformats.org/officeDocument/2006/relationships/tags" Target="../tags/tag245.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image" Target="../media/image8.png"/><Relationship Id="rId6" Type="http://schemas.openxmlformats.org/officeDocument/2006/relationships/tags" Target="../tags/tag252.xml"/><Relationship Id="rId5" Type="http://schemas.openxmlformats.org/officeDocument/2006/relationships/image" Target="NULL" TargetMode="External"/><Relationship Id="rId4" Type="http://schemas.openxmlformats.org/officeDocument/2006/relationships/image" Target="../media/image7.png"/><Relationship Id="rId3" Type="http://schemas.openxmlformats.org/officeDocument/2006/relationships/tags" Target="../tags/tag251.xml"/><Relationship Id="rId2" Type="http://schemas.openxmlformats.org/officeDocument/2006/relationships/tags" Target="../tags/tag250.xml"/><Relationship Id="rId10" Type="http://schemas.openxmlformats.org/officeDocument/2006/relationships/tags" Target="../tags/tag25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image" Target="NULL" TargetMode="External"/><Relationship Id="rId4" Type="http://schemas.openxmlformats.org/officeDocument/2006/relationships/image" Target="../media/image7.png"/><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image" Target="../media/image8.png"/><Relationship Id="rId6" Type="http://schemas.openxmlformats.org/officeDocument/2006/relationships/tags" Target="../tags/tag263.xml"/><Relationship Id="rId5" Type="http://schemas.openxmlformats.org/officeDocument/2006/relationships/image" Target="NULL" TargetMode="External"/><Relationship Id="rId4" Type="http://schemas.openxmlformats.org/officeDocument/2006/relationships/image" Target="../media/image7.png"/><Relationship Id="rId3" Type="http://schemas.openxmlformats.org/officeDocument/2006/relationships/tags" Target="../tags/tag262.xml"/><Relationship Id="rId2" Type="http://schemas.openxmlformats.org/officeDocument/2006/relationships/tags" Target="../tags/tag261.xml"/><Relationship Id="rId10" Type="http://schemas.openxmlformats.org/officeDocument/2006/relationships/tags" Target="../tags/tag266.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image" Target="../media/image8.png"/><Relationship Id="rId6" Type="http://schemas.openxmlformats.org/officeDocument/2006/relationships/tags" Target="../tags/tag269.xml"/><Relationship Id="rId5" Type="http://schemas.openxmlformats.org/officeDocument/2006/relationships/image" Target="NULL" TargetMode="External"/><Relationship Id="rId4" Type="http://schemas.openxmlformats.org/officeDocument/2006/relationships/image" Target="../media/image7.png"/><Relationship Id="rId3" Type="http://schemas.openxmlformats.org/officeDocument/2006/relationships/tags" Target="../tags/tag268.xml"/><Relationship Id="rId2" Type="http://schemas.openxmlformats.org/officeDocument/2006/relationships/tags" Target="../tags/tag267.xml"/><Relationship Id="rId10" Type="http://schemas.openxmlformats.org/officeDocument/2006/relationships/tags" Target="../tags/tag272.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8.png"/><Relationship Id="rId6" Type="http://schemas.openxmlformats.org/officeDocument/2006/relationships/tags" Target="../tags/tag275.xml"/><Relationship Id="rId5" Type="http://schemas.openxmlformats.org/officeDocument/2006/relationships/image" Target="NULL" TargetMode="External"/><Relationship Id="rId4" Type="http://schemas.openxmlformats.org/officeDocument/2006/relationships/image" Target="../media/image7.png"/><Relationship Id="rId3" Type="http://schemas.openxmlformats.org/officeDocument/2006/relationships/tags" Target="../tags/tag274.xml"/><Relationship Id="rId2" Type="http://schemas.openxmlformats.org/officeDocument/2006/relationships/tags" Target="../tags/tag273.xml"/><Relationship Id="rId10" Type="http://schemas.openxmlformats.org/officeDocument/2006/relationships/tags" Target="../tags/tag278.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image" Target="../media/image8.png"/><Relationship Id="rId6" Type="http://schemas.openxmlformats.org/officeDocument/2006/relationships/tags" Target="../tags/tag281.xml"/><Relationship Id="rId5" Type="http://schemas.openxmlformats.org/officeDocument/2006/relationships/image" Target="NULL" TargetMode="External"/><Relationship Id="rId4" Type="http://schemas.openxmlformats.org/officeDocument/2006/relationships/image" Target="../media/image7.png"/><Relationship Id="rId3" Type="http://schemas.openxmlformats.org/officeDocument/2006/relationships/tags" Target="../tags/tag280.xml"/><Relationship Id="rId2" Type="http://schemas.openxmlformats.org/officeDocument/2006/relationships/tags" Target="../tags/tag279.xml"/><Relationship Id="rId10" Type="http://schemas.openxmlformats.org/officeDocument/2006/relationships/tags" Target="../tags/tag284.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2.jpeg"/><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2.jpeg"/><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userDrawn="1">
  <p:cSld name="标题幻灯片">
    <p:bg>
      <p:bgPr>
        <a:blipFill>
          <a:blip r:embed="rId2"/>
          <a:stretch>
            <a:fillRect t="-9277" b="-9242"/>
          </a:stretch>
        </a:blipFill>
        <a:effectLst/>
      </p:bgPr>
    </p:bg>
    <p:spTree>
      <p:nvGrpSpPr>
        <p:cNvPr id="1" name=""/>
        <p:cNvGrpSpPr/>
        <p:nvPr/>
      </p:nvGrpSpPr>
      <p:grpSpPr>
        <a:xfrm>
          <a:off x="0" y="0"/>
          <a:ext cx="0" cy="0"/>
          <a:chOff x="0" y="0"/>
          <a:chExt cx="0" cy="0"/>
        </a:xfrm>
      </p:grpSpPr>
      <p:sp>
        <p:nvSpPr>
          <p:cNvPr id="28" name="矩形 27"/>
          <p:cNvSpPr/>
          <p:nvPr>
            <p:custDataLst>
              <p:tags r:id="rId3"/>
            </p:custDataLst>
          </p:nvPr>
        </p:nvSpPr>
        <p:spPr>
          <a:xfrm>
            <a:off x="0" y="-34925"/>
            <a:ext cx="9144000" cy="5145088"/>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15" name="Freeform 17"/>
          <p:cNvSpPr/>
          <p:nvPr>
            <p:custDataLst>
              <p:tags r:id="rId4"/>
            </p:custDataLst>
          </p:nvPr>
        </p:nvSpPr>
        <p:spPr bwMode="auto">
          <a:xfrm>
            <a:off x="1165225" y="2271713"/>
            <a:ext cx="6813550" cy="220663"/>
          </a:xfrm>
          <a:custGeom>
            <a:avLst/>
            <a:gdLst>
              <a:gd name="T0" fmla="*/ 4790 w 4790"/>
              <a:gd name="T1" fmla="*/ 0 h 153"/>
              <a:gd name="T2" fmla="*/ 2544 w 4790"/>
              <a:gd name="T3" fmla="*/ 0 h 153"/>
              <a:gd name="T4" fmla="*/ 2544 w 4790"/>
              <a:gd name="T5" fmla="*/ 0 h 153"/>
              <a:gd name="T6" fmla="*/ 2544 w 4790"/>
              <a:gd name="T7" fmla="*/ 0 h 153"/>
              <a:gd name="T8" fmla="*/ 2395 w 4790"/>
              <a:gd name="T9" fmla="*/ 148 h 153"/>
              <a:gd name="T10" fmla="*/ 2247 w 4790"/>
              <a:gd name="T11" fmla="*/ 0 h 153"/>
              <a:gd name="T12" fmla="*/ 2246 w 4790"/>
              <a:gd name="T13" fmla="*/ 0 h 153"/>
              <a:gd name="T14" fmla="*/ 2246 w 4790"/>
              <a:gd name="T15" fmla="*/ 0 h 153"/>
              <a:gd name="T16" fmla="*/ 0 w 4790"/>
              <a:gd name="T17" fmla="*/ 0 h 153"/>
              <a:gd name="T18" fmla="*/ 0 w 4790"/>
              <a:gd name="T19" fmla="*/ 4 h 153"/>
              <a:gd name="T20" fmla="*/ 2246 w 4790"/>
              <a:gd name="T21" fmla="*/ 4 h 153"/>
              <a:gd name="T22" fmla="*/ 2395 w 4790"/>
              <a:gd name="T23" fmla="*/ 153 h 153"/>
              <a:gd name="T24" fmla="*/ 2544 w 4790"/>
              <a:gd name="T25" fmla="*/ 4 h 153"/>
              <a:gd name="T26" fmla="*/ 4790 w 4790"/>
              <a:gd name="T27" fmla="*/ 4 h 153"/>
              <a:gd name="T28" fmla="*/ 4790 w 4790"/>
              <a:gd name="T2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90" h="153">
                <a:moveTo>
                  <a:pt x="4790" y="0"/>
                </a:moveTo>
                <a:lnTo>
                  <a:pt x="2544" y="0"/>
                </a:lnTo>
                <a:lnTo>
                  <a:pt x="2544" y="0"/>
                </a:lnTo>
                <a:lnTo>
                  <a:pt x="2544" y="0"/>
                </a:lnTo>
                <a:lnTo>
                  <a:pt x="2395" y="148"/>
                </a:lnTo>
                <a:lnTo>
                  <a:pt x="2247" y="0"/>
                </a:lnTo>
                <a:lnTo>
                  <a:pt x="2246" y="0"/>
                </a:lnTo>
                <a:lnTo>
                  <a:pt x="2246" y="0"/>
                </a:lnTo>
                <a:lnTo>
                  <a:pt x="0" y="0"/>
                </a:lnTo>
                <a:lnTo>
                  <a:pt x="0" y="4"/>
                </a:lnTo>
                <a:lnTo>
                  <a:pt x="2246" y="4"/>
                </a:lnTo>
                <a:lnTo>
                  <a:pt x="2395" y="153"/>
                </a:lnTo>
                <a:lnTo>
                  <a:pt x="2544" y="4"/>
                </a:lnTo>
                <a:lnTo>
                  <a:pt x="4790" y="4"/>
                </a:lnTo>
                <a:lnTo>
                  <a:pt x="4790" y="0"/>
                </a:ln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a:p>
        </p:txBody>
      </p:sp>
      <p:sp>
        <p:nvSpPr>
          <p:cNvPr id="16" name="Rectangle 18"/>
          <p:cNvSpPr>
            <a:spLocks noChangeArrowheads="1"/>
          </p:cNvSpPr>
          <p:nvPr>
            <p:custDataLst>
              <p:tags r:id="rId5"/>
            </p:custDataLst>
          </p:nvPr>
        </p:nvSpPr>
        <p:spPr bwMode="auto">
          <a:xfrm>
            <a:off x="3303588" y="3473450"/>
            <a:ext cx="2536825" cy="4763"/>
          </a:xfrm>
          <a:prstGeom prst="rect">
            <a:avLst/>
          </a:pr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a:p>
        </p:txBody>
      </p:sp>
      <p:sp>
        <p:nvSpPr>
          <p:cNvPr id="17" name="Freeform 19"/>
          <p:cNvSpPr/>
          <p:nvPr>
            <p:custDataLst>
              <p:tags r:id="rId6"/>
            </p:custDataLst>
          </p:nvPr>
        </p:nvSpPr>
        <p:spPr bwMode="auto">
          <a:xfrm>
            <a:off x="4359275" y="3251200"/>
            <a:ext cx="425450" cy="430213"/>
          </a:xfrm>
          <a:custGeom>
            <a:avLst/>
            <a:gdLst>
              <a:gd name="T0" fmla="*/ 298 w 298"/>
              <a:gd name="T1" fmla="*/ 149 h 299"/>
              <a:gd name="T2" fmla="*/ 149 w 298"/>
              <a:gd name="T3" fmla="*/ 299 h 299"/>
              <a:gd name="T4" fmla="*/ 0 w 298"/>
              <a:gd name="T5" fmla="*/ 149 h 299"/>
              <a:gd name="T6" fmla="*/ 149 w 298"/>
              <a:gd name="T7" fmla="*/ 0 h 299"/>
              <a:gd name="T8" fmla="*/ 298 w 298"/>
              <a:gd name="T9" fmla="*/ 149 h 299"/>
            </a:gdLst>
            <a:ahLst/>
            <a:cxnLst>
              <a:cxn ang="0">
                <a:pos x="T0" y="T1"/>
              </a:cxn>
              <a:cxn ang="0">
                <a:pos x="T2" y="T3"/>
              </a:cxn>
              <a:cxn ang="0">
                <a:pos x="T4" y="T5"/>
              </a:cxn>
              <a:cxn ang="0">
                <a:pos x="T6" y="T7"/>
              </a:cxn>
              <a:cxn ang="0">
                <a:pos x="T8" y="T9"/>
              </a:cxn>
            </a:cxnLst>
            <a:rect l="0" t="0" r="r" b="b"/>
            <a:pathLst>
              <a:path w="298" h="299">
                <a:moveTo>
                  <a:pt x="298" y="149"/>
                </a:moveTo>
                <a:lnTo>
                  <a:pt x="149" y="299"/>
                </a:lnTo>
                <a:lnTo>
                  <a:pt x="0" y="149"/>
                </a:lnTo>
                <a:lnTo>
                  <a:pt x="149" y="0"/>
                </a:lnTo>
                <a:lnTo>
                  <a:pt x="298" y="149"/>
                </a:ln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a:p>
        </p:txBody>
      </p:sp>
      <p:sp>
        <p:nvSpPr>
          <p:cNvPr id="18" name="Freeform 20"/>
          <p:cNvSpPr/>
          <p:nvPr>
            <p:custDataLst>
              <p:tags r:id="rId7"/>
            </p:custDataLst>
          </p:nvPr>
        </p:nvSpPr>
        <p:spPr bwMode="auto">
          <a:xfrm>
            <a:off x="4130675" y="3248025"/>
            <a:ext cx="430213" cy="436563"/>
          </a:xfrm>
          <a:custGeom>
            <a:avLst/>
            <a:gdLst>
              <a:gd name="T0" fmla="*/ 300 w 303"/>
              <a:gd name="T1" fmla="*/ 151 h 303"/>
              <a:gd name="T2" fmla="*/ 299 w 303"/>
              <a:gd name="T3" fmla="*/ 151 h 303"/>
              <a:gd name="T4" fmla="*/ 151 w 303"/>
              <a:gd name="T5" fmla="*/ 299 h 303"/>
              <a:gd name="T6" fmla="*/ 4 w 303"/>
              <a:gd name="T7" fmla="*/ 151 h 303"/>
              <a:gd name="T8" fmla="*/ 151 w 303"/>
              <a:gd name="T9" fmla="*/ 5 h 303"/>
              <a:gd name="T10" fmla="*/ 299 w 303"/>
              <a:gd name="T11" fmla="*/ 153 h 303"/>
              <a:gd name="T12" fmla="*/ 300 w 303"/>
              <a:gd name="T13" fmla="*/ 151 h 303"/>
              <a:gd name="T14" fmla="*/ 299 w 303"/>
              <a:gd name="T15" fmla="*/ 151 h 303"/>
              <a:gd name="T16" fmla="*/ 300 w 303"/>
              <a:gd name="T17" fmla="*/ 151 h 303"/>
              <a:gd name="T18" fmla="*/ 301 w 303"/>
              <a:gd name="T19" fmla="*/ 151 h 303"/>
              <a:gd name="T20" fmla="*/ 151 w 303"/>
              <a:gd name="T21" fmla="*/ 0 h 303"/>
              <a:gd name="T22" fmla="*/ 0 w 303"/>
              <a:gd name="T23" fmla="*/ 151 h 303"/>
              <a:gd name="T24" fmla="*/ 151 w 303"/>
              <a:gd name="T25" fmla="*/ 303 h 303"/>
              <a:gd name="T26" fmla="*/ 303 w 303"/>
              <a:gd name="T27" fmla="*/ 151 h 303"/>
              <a:gd name="T28" fmla="*/ 301 w 303"/>
              <a:gd name="T29" fmla="*/ 151 h 303"/>
              <a:gd name="T30" fmla="*/ 300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0" y="151"/>
                </a:moveTo>
                <a:lnTo>
                  <a:pt x="299" y="151"/>
                </a:lnTo>
                <a:lnTo>
                  <a:pt x="151" y="299"/>
                </a:lnTo>
                <a:lnTo>
                  <a:pt x="4" y="151"/>
                </a:lnTo>
                <a:lnTo>
                  <a:pt x="151" y="5"/>
                </a:lnTo>
                <a:lnTo>
                  <a:pt x="299" y="153"/>
                </a:lnTo>
                <a:lnTo>
                  <a:pt x="300" y="151"/>
                </a:lnTo>
                <a:lnTo>
                  <a:pt x="299" y="151"/>
                </a:lnTo>
                <a:lnTo>
                  <a:pt x="300" y="151"/>
                </a:lnTo>
                <a:lnTo>
                  <a:pt x="301" y="151"/>
                </a:lnTo>
                <a:lnTo>
                  <a:pt x="151" y="0"/>
                </a:lnTo>
                <a:lnTo>
                  <a:pt x="0" y="151"/>
                </a:lnTo>
                <a:lnTo>
                  <a:pt x="151" y="303"/>
                </a:lnTo>
                <a:lnTo>
                  <a:pt x="303" y="151"/>
                </a:lnTo>
                <a:lnTo>
                  <a:pt x="301" y="151"/>
                </a:lnTo>
                <a:lnTo>
                  <a:pt x="300" y="151"/>
                </a:ln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a:p>
        </p:txBody>
      </p:sp>
      <p:sp>
        <p:nvSpPr>
          <p:cNvPr id="19" name="Freeform 21"/>
          <p:cNvSpPr/>
          <p:nvPr>
            <p:custDataLst>
              <p:tags r:id="rId8"/>
            </p:custDataLst>
          </p:nvPr>
        </p:nvSpPr>
        <p:spPr bwMode="auto">
          <a:xfrm>
            <a:off x="4572000" y="3248025"/>
            <a:ext cx="431800" cy="436563"/>
          </a:xfrm>
          <a:custGeom>
            <a:avLst/>
            <a:gdLst>
              <a:gd name="T0" fmla="*/ 301 w 303"/>
              <a:gd name="T1" fmla="*/ 151 h 303"/>
              <a:gd name="T2" fmla="*/ 300 w 303"/>
              <a:gd name="T3" fmla="*/ 151 h 303"/>
              <a:gd name="T4" fmla="*/ 152 w 303"/>
              <a:gd name="T5" fmla="*/ 299 h 303"/>
              <a:gd name="T6" fmla="*/ 5 w 303"/>
              <a:gd name="T7" fmla="*/ 151 h 303"/>
              <a:gd name="T8" fmla="*/ 152 w 303"/>
              <a:gd name="T9" fmla="*/ 5 h 303"/>
              <a:gd name="T10" fmla="*/ 300 w 303"/>
              <a:gd name="T11" fmla="*/ 153 h 303"/>
              <a:gd name="T12" fmla="*/ 301 w 303"/>
              <a:gd name="T13" fmla="*/ 151 h 303"/>
              <a:gd name="T14" fmla="*/ 300 w 303"/>
              <a:gd name="T15" fmla="*/ 151 h 303"/>
              <a:gd name="T16" fmla="*/ 301 w 303"/>
              <a:gd name="T17" fmla="*/ 151 h 303"/>
              <a:gd name="T18" fmla="*/ 302 w 303"/>
              <a:gd name="T19" fmla="*/ 151 h 303"/>
              <a:gd name="T20" fmla="*/ 152 w 303"/>
              <a:gd name="T21" fmla="*/ 0 h 303"/>
              <a:gd name="T22" fmla="*/ 0 w 303"/>
              <a:gd name="T23" fmla="*/ 151 h 303"/>
              <a:gd name="T24" fmla="*/ 152 w 303"/>
              <a:gd name="T25" fmla="*/ 303 h 303"/>
              <a:gd name="T26" fmla="*/ 303 w 303"/>
              <a:gd name="T27" fmla="*/ 151 h 303"/>
              <a:gd name="T28" fmla="*/ 302 w 303"/>
              <a:gd name="T29" fmla="*/ 151 h 303"/>
              <a:gd name="T30" fmla="*/ 301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1" y="151"/>
                </a:moveTo>
                <a:lnTo>
                  <a:pt x="300" y="151"/>
                </a:lnTo>
                <a:lnTo>
                  <a:pt x="152" y="299"/>
                </a:lnTo>
                <a:lnTo>
                  <a:pt x="5" y="151"/>
                </a:lnTo>
                <a:lnTo>
                  <a:pt x="152" y="5"/>
                </a:lnTo>
                <a:lnTo>
                  <a:pt x="300" y="153"/>
                </a:lnTo>
                <a:lnTo>
                  <a:pt x="301" y="151"/>
                </a:lnTo>
                <a:lnTo>
                  <a:pt x="300" y="151"/>
                </a:lnTo>
                <a:lnTo>
                  <a:pt x="301" y="151"/>
                </a:lnTo>
                <a:lnTo>
                  <a:pt x="302" y="151"/>
                </a:lnTo>
                <a:lnTo>
                  <a:pt x="152" y="0"/>
                </a:lnTo>
                <a:lnTo>
                  <a:pt x="0" y="151"/>
                </a:lnTo>
                <a:lnTo>
                  <a:pt x="152" y="303"/>
                </a:lnTo>
                <a:lnTo>
                  <a:pt x="303" y="151"/>
                </a:lnTo>
                <a:lnTo>
                  <a:pt x="302" y="151"/>
                </a:lnTo>
                <a:lnTo>
                  <a:pt x="301" y="151"/>
                </a:lnTo>
                <a:close/>
              </a:path>
            </a:pathLst>
          </a:custGeom>
          <a:solidFill>
            <a:schemeClr val="bg1"/>
          </a:solidFill>
          <a:ln>
            <a:noFill/>
          </a:ln>
        </p:spPr>
        <p:txBody>
          <a:bodyPr vert="horz" wrap="square" lIns="68580" tIns="34290" rIns="68580" bIns="34290" numCol="1" anchor="t" anchorCtr="0" compatLnSpc="1"/>
          <a:lstStyle/>
          <a:p>
            <a:pPr fontAlgn="auto"/>
            <a:endParaRPr lang="zh-CN" altLang="en-US" sz="1350" strike="noStrike" noProof="1"/>
          </a:p>
        </p:txBody>
      </p:sp>
      <p:sp>
        <p:nvSpPr>
          <p:cNvPr id="9801" name="副标题 2"/>
          <p:cNvSpPr>
            <a:spLocks noGrp="1"/>
          </p:cNvSpPr>
          <p:nvPr>
            <p:ph type="subTitle" idx="1" hasCustomPrompt="1"/>
          </p:nvPr>
        </p:nvSpPr>
        <p:spPr>
          <a:xfrm>
            <a:off x="2275178" y="1651315"/>
            <a:ext cx="4593646" cy="613679"/>
          </a:xfrm>
        </p:spPr>
        <p:txBody>
          <a:bodyPr anchor="t">
            <a:normAutofit/>
          </a:bodyPr>
          <a:lstStyle>
            <a:lvl1pPr marL="0" indent="0" algn="ctr">
              <a:buNone/>
              <a:defRPr sz="2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835" indent="0" algn="ctr">
              <a:buNone/>
              <a:defRPr sz="1200"/>
            </a:lvl9pPr>
          </a:lstStyle>
          <a:p>
            <a:pPr fontAlgn="auto"/>
            <a:r>
              <a:rPr lang="zh-CN" altLang="en-US" strike="noStrike" noProof="1" dirty="0"/>
              <a:t>单击此处编辑副标题</a:t>
            </a:r>
            <a:endParaRPr lang="en-US" strike="noStrike" noProof="1" dirty="0"/>
          </a:p>
        </p:txBody>
      </p:sp>
      <p:sp>
        <p:nvSpPr>
          <p:cNvPr id="9802" name="标题 1"/>
          <p:cNvSpPr>
            <a:spLocks noGrp="1"/>
          </p:cNvSpPr>
          <p:nvPr>
            <p:ph type="ctrTitle" hasCustomPrompt="1"/>
          </p:nvPr>
        </p:nvSpPr>
        <p:spPr>
          <a:xfrm>
            <a:off x="2275178" y="849961"/>
            <a:ext cx="4593646" cy="767201"/>
          </a:xfrm>
        </p:spPr>
        <p:txBody>
          <a:bodyPr anchor="b">
            <a:normAutofit/>
          </a:bodyPr>
          <a:lstStyle>
            <a:lvl1pPr algn="ctr">
              <a:defRPr sz="4050">
                <a:solidFill>
                  <a:schemeClr val="bg1"/>
                </a:solidFill>
              </a:defRPr>
            </a:lvl1pPr>
          </a:lstStyle>
          <a:p>
            <a:pPr fontAlgn="auto"/>
            <a:r>
              <a:rPr lang="zh-CN" altLang="en-US" sz="4050" strike="noStrike" noProof="1" dirty="0"/>
              <a:t>单击此处编辑标题</a:t>
            </a:r>
            <a:endParaRPr lang="zh-CN" altLang="en-US" strike="noStrike" noProof="1" dirty="0"/>
          </a:p>
        </p:txBody>
      </p:sp>
      <p:sp>
        <p:nvSpPr>
          <p:cNvPr id="12" name="文本占位符 13"/>
          <p:cNvSpPr>
            <a:spLocks noGrp="1"/>
          </p:cNvSpPr>
          <p:nvPr>
            <p:ph type="body" sz="quarter" idx="10" hasCustomPrompt="1"/>
          </p:nvPr>
        </p:nvSpPr>
        <p:spPr>
          <a:xfrm>
            <a:off x="3694500" y="2525328"/>
            <a:ext cx="1755000" cy="324040"/>
          </a:xfrm>
        </p:spPr>
        <p:txBody>
          <a:bodyPr vert="horz" anchor="ctr">
            <a:normAutofit/>
          </a:bodyPr>
          <a:lstStyle>
            <a:lvl1pPr marL="0" indent="0" algn="ctr">
              <a:buNone/>
              <a:defRPr sz="1500" b="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fontAlgn="auto"/>
            <a:r>
              <a:rPr lang="zh-CN" altLang="en-US" strike="noStrike" noProof="1" dirty="0"/>
              <a:t>编辑文本</a:t>
            </a:r>
            <a:endParaRPr lang="en-US" altLang="zh-CN" strike="noStrike" noProof="1" dirty="0"/>
          </a:p>
        </p:txBody>
      </p:sp>
      <p:sp>
        <p:nvSpPr>
          <p:cNvPr id="13" name="文本占位符 13"/>
          <p:cNvSpPr>
            <a:spLocks noGrp="1"/>
          </p:cNvSpPr>
          <p:nvPr>
            <p:ph type="body" sz="quarter" idx="11" hasCustomPrompt="1"/>
          </p:nvPr>
        </p:nvSpPr>
        <p:spPr>
          <a:xfrm>
            <a:off x="3694500" y="2867110"/>
            <a:ext cx="1755000" cy="324040"/>
          </a:xfrm>
        </p:spPr>
        <p:txBody>
          <a:bodyPr vert="horz" anchor="ctr">
            <a:normAutofit/>
          </a:bodyPr>
          <a:lstStyle>
            <a:lvl1pPr marL="0" indent="0" algn="ctr">
              <a:buNone/>
              <a:defRPr sz="1500" b="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fontAlgn="auto"/>
            <a:r>
              <a:rPr lang="zh-CN" altLang="en-US" strike="noStrike" noProof="1" dirty="0"/>
              <a:t>编辑文本</a:t>
            </a:r>
            <a:endParaRPr lang="zh-CN" altLang="en-US" strike="noStrike" noProof="1" dirty="0"/>
          </a:p>
        </p:txBody>
      </p:sp>
      <p:sp>
        <p:nvSpPr>
          <p:cNvPr id="5" name="日期占位符 4"/>
          <p:cNvSpPr>
            <a:spLocks noGrp="1"/>
          </p:cNvSpPr>
          <p:nvPr>
            <p:ph type="dt" sz="half" idx="12"/>
            <p:custDataLst>
              <p:tags r:id="rId9"/>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3"/>
            <p:custDataLst>
              <p:tags r:id="rId10"/>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4"/>
            <p:custDataLst>
              <p:tags r:id="rId11"/>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714469"/>
            <a:ext cx="8139178" cy="4042179"/>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dirty="0"/>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a:blip r:embed="rId2"/>
          <a:stretch>
            <a:fillRect t="-9277" b="-9242"/>
          </a:stretch>
        </a:blipFill>
        <a:effectLst/>
      </p:bgPr>
    </p:bg>
    <p:spTree>
      <p:nvGrpSpPr>
        <p:cNvPr id="1" name=""/>
        <p:cNvGrpSpPr/>
        <p:nvPr/>
      </p:nvGrpSpPr>
      <p:grpSpPr>
        <a:xfrm>
          <a:off x="0" y="0"/>
          <a:ext cx="0" cy="0"/>
          <a:chOff x="0" y="0"/>
          <a:chExt cx="0" cy="0"/>
        </a:xfrm>
      </p:grpSpPr>
      <p:sp>
        <p:nvSpPr>
          <p:cNvPr id="7" name="矩形 6"/>
          <p:cNvSpPr/>
          <p:nvPr>
            <p:custDataLst>
              <p:tags r:id="rId3"/>
            </p:custDataLst>
          </p:nvPr>
        </p:nvSpPr>
        <p:spPr>
          <a:xfrm>
            <a:off x="0" y="0"/>
            <a:ext cx="9144000" cy="51435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13" name="标题 1"/>
          <p:cNvSpPr>
            <a:spLocks noGrp="1"/>
          </p:cNvSpPr>
          <p:nvPr>
            <p:ph type="ctrTitle" hasCustomPrompt="1"/>
          </p:nvPr>
        </p:nvSpPr>
        <p:spPr>
          <a:xfrm>
            <a:off x="2537222" y="1963583"/>
            <a:ext cx="4069557" cy="1216282"/>
          </a:xfrm>
        </p:spPr>
        <p:txBody>
          <a:bodyPr anchor="b">
            <a:normAutofit/>
          </a:bodyPr>
          <a:lstStyle>
            <a:lvl1pPr marL="0" indent="0" algn="ctr">
              <a:buFont typeface="Arial" panose="020B0604020202020204" pitchFamily="34" charset="0"/>
              <a:buNone/>
              <a:defRPr sz="7200">
                <a:solidFill>
                  <a:schemeClr val="bg1"/>
                </a:solidFill>
              </a:defRPr>
            </a:lvl1pPr>
          </a:lstStyle>
          <a:p>
            <a:pPr fontAlgn="auto"/>
            <a:r>
              <a:rPr lang="zh-CN" altLang="en-US" strike="noStrike" noProof="1" dirty="0"/>
              <a:t>编辑标题</a:t>
            </a:r>
            <a:endParaRPr lang="zh-CN" altLang="en-US" strike="noStrike" noProof="1" dirty="0"/>
          </a:p>
        </p:txBody>
      </p:sp>
      <p:sp>
        <p:nvSpPr>
          <p:cNvPr id="2" name="日期占位符 1"/>
          <p:cNvSpPr>
            <a:spLocks noGrp="1"/>
          </p:cNvSpPr>
          <p:nvPr>
            <p:ph type="dt" sz="half" idx="10"/>
            <p:custDataLst>
              <p:tags r:id="rId4"/>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6" name="灯片编号占位符 5"/>
          <p:cNvSpPr>
            <a:spLocks noGrp="1"/>
          </p:cNvSpPr>
          <p:nvPr>
            <p:ph type="sldNum" sz="quarter" idx="12"/>
            <p:custDataLst>
              <p:tags r:id="rId6"/>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ctrTitle" hasCustomPrompt="1"/>
          </p:nvPr>
        </p:nvSpPr>
        <p:spPr>
          <a:xfrm>
            <a:off x="502412" y="1941450"/>
            <a:ext cx="8139178" cy="674459"/>
          </a:xfrm>
        </p:spPr>
        <p:txBody>
          <a:bodyPr lIns="101600" tIns="38100" rIns="25400" bIns="38100" anchor="t" anchorCtr="0">
            <a:noAutofit/>
          </a:bodyPr>
          <a:lstStyle>
            <a:lvl1pPr algn="ctr">
              <a:defRPr sz="4050" spc="600"/>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502412" y="2674950"/>
            <a:ext cx="8139178" cy="713326"/>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835" indent="0" algn="ctr">
              <a:buNone/>
              <a:defRPr sz="12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17" name="页脚占位符 16"/>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714469"/>
            <a:ext cx="8139178"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p:nvPr>
        </p:nvSpPr>
        <p:spPr>
          <a:xfrm>
            <a:off x="502448" y="2856900"/>
            <a:ext cx="8139178" cy="468692"/>
          </a:xfrm>
        </p:spPr>
        <p:txBody>
          <a:bodyPr lIns="101600" tIns="38100" rIns="63500" bIns="38100" anchor="t" anchorCtr="0">
            <a:noAutofit/>
          </a:bodyPr>
          <a:lstStyle>
            <a:lvl1pPr>
              <a:defRPr sz="27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502444" y="3384174"/>
            <a:ext cx="8139178" cy="8085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714469"/>
            <a:ext cx="3962432"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714469"/>
            <a:ext cx="3962432" cy="4042179"/>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6" name="页脚占位符 5"/>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714469"/>
            <a:ext cx="3962432" cy="285788"/>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055024"/>
            <a:ext cx="3962400"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714469"/>
            <a:ext cx="3962432" cy="285788"/>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055024"/>
            <a:ext cx="3962432"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8" name="页脚占位符 7"/>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9" name="灯片编号占位符 8"/>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5"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日期占位符 1"/>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4" name="灯片编号占位符 3"/>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p:nvPr>
        </p:nvSpPr>
        <p:spPr>
          <a:xfrm>
            <a:off x="502448"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714469"/>
            <a:ext cx="3962432" cy="4042179"/>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714469"/>
            <a:ext cx="3962432" cy="4042179"/>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9EFD9D74-47D9-4702-A33C-335B63B48DBF}"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
        <p:nvSpPr>
          <p:cNvPr id="6" name="页脚占位符 5"/>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dirty="0"/>
          </a:p>
        </p:txBody>
      </p:sp>
      <p:sp>
        <p:nvSpPr>
          <p:cNvPr id="7" name="灯片编号占位符 6"/>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FABC47A4-756D-490B-A52F-7D9E2C9FC05F}"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714469"/>
            <a:ext cx="8139178" cy="4042179"/>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grpSp>
        <p:nvGrpSpPr>
          <p:cNvPr id="7" name="组合 6"/>
          <p:cNvGrpSpPr/>
          <p:nvPr>
            <p:custDataLst>
              <p:tags r:id="rId2"/>
            </p:custDataLst>
          </p:nvPr>
        </p:nvGrpSpPr>
        <p:grpSpPr>
          <a:xfrm>
            <a:off x="0" y="0"/>
            <a:ext cx="1274324" cy="422433"/>
            <a:chOff x="8435393" y="4800600"/>
            <a:chExt cx="1699098" cy="563174"/>
          </a:xfrm>
        </p:grpSpPr>
        <p:grpSp>
          <p:nvGrpSpPr>
            <p:cNvPr id="8" name="组合 7"/>
            <p:cNvGrpSpPr/>
            <p:nvPr/>
          </p:nvGrpSpPr>
          <p:grpSpPr>
            <a:xfrm>
              <a:off x="8435393" y="4800600"/>
              <a:ext cx="1127598" cy="563174"/>
              <a:chOff x="2342964" y="2353452"/>
              <a:chExt cx="4435817" cy="2215450"/>
            </a:xfrm>
            <a:solidFill>
              <a:schemeClr val="accent5"/>
            </a:solidFill>
          </p:grpSpPr>
          <p:sp>
            <p:nvSpPr>
              <p:cNvPr id="13" name="Freeform 19"/>
              <p:cNvSpPr/>
              <p:nvPr/>
            </p:nvSpPr>
            <p:spPr bwMode="auto">
              <a:xfrm>
                <a:off x="3484424" y="2368075"/>
                <a:ext cx="2152885" cy="2186204"/>
              </a:xfrm>
              <a:custGeom>
                <a:avLst/>
                <a:gdLst>
                  <a:gd name="T0" fmla="*/ 298 w 298"/>
                  <a:gd name="T1" fmla="*/ 149 h 299"/>
                  <a:gd name="T2" fmla="*/ 149 w 298"/>
                  <a:gd name="T3" fmla="*/ 299 h 299"/>
                  <a:gd name="T4" fmla="*/ 0 w 298"/>
                  <a:gd name="T5" fmla="*/ 149 h 299"/>
                  <a:gd name="T6" fmla="*/ 149 w 298"/>
                  <a:gd name="T7" fmla="*/ 0 h 299"/>
                  <a:gd name="T8" fmla="*/ 298 w 298"/>
                  <a:gd name="T9" fmla="*/ 149 h 299"/>
                </a:gdLst>
                <a:ahLst/>
                <a:cxnLst>
                  <a:cxn ang="0">
                    <a:pos x="T0" y="T1"/>
                  </a:cxn>
                  <a:cxn ang="0">
                    <a:pos x="T2" y="T3"/>
                  </a:cxn>
                  <a:cxn ang="0">
                    <a:pos x="T4" y="T5"/>
                  </a:cxn>
                  <a:cxn ang="0">
                    <a:pos x="T6" y="T7"/>
                  </a:cxn>
                  <a:cxn ang="0">
                    <a:pos x="T8" y="T9"/>
                  </a:cxn>
                </a:cxnLst>
                <a:rect l="0" t="0" r="r" b="b"/>
                <a:pathLst>
                  <a:path w="298" h="299">
                    <a:moveTo>
                      <a:pt x="298" y="149"/>
                    </a:moveTo>
                    <a:lnTo>
                      <a:pt x="149" y="299"/>
                    </a:lnTo>
                    <a:lnTo>
                      <a:pt x="0" y="149"/>
                    </a:lnTo>
                    <a:lnTo>
                      <a:pt x="149" y="0"/>
                    </a:lnTo>
                    <a:lnTo>
                      <a:pt x="298"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14" name="Freeform 20"/>
              <p:cNvSpPr/>
              <p:nvPr/>
            </p:nvSpPr>
            <p:spPr bwMode="auto">
              <a:xfrm>
                <a:off x="2342964" y="2353452"/>
                <a:ext cx="2189011" cy="2215450"/>
              </a:xfrm>
              <a:custGeom>
                <a:avLst/>
                <a:gdLst>
                  <a:gd name="T0" fmla="*/ 300 w 303"/>
                  <a:gd name="T1" fmla="*/ 151 h 303"/>
                  <a:gd name="T2" fmla="*/ 299 w 303"/>
                  <a:gd name="T3" fmla="*/ 151 h 303"/>
                  <a:gd name="T4" fmla="*/ 151 w 303"/>
                  <a:gd name="T5" fmla="*/ 299 h 303"/>
                  <a:gd name="T6" fmla="*/ 4 w 303"/>
                  <a:gd name="T7" fmla="*/ 151 h 303"/>
                  <a:gd name="T8" fmla="*/ 151 w 303"/>
                  <a:gd name="T9" fmla="*/ 5 h 303"/>
                  <a:gd name="T10" fmla="*/ 299 w 303"/>
                  <a:gd name="T11" fmla="*/ 153 h 303"/>
                  <a:gd name="T12" fmla="*/ 300 w 303"/>
                  <a:gd name="T13" fmla="*/ 151 h 303"/>
                  <a:gd name="T14" fmla="*/ 299 w 303"/>
                  <a:gd name="T15" fmla="*/ 151 h 303"/>
                  <a:gd name="T16" fmla="*/ 300 w 303"/>
                  <a:gd name="T17" fmla="*/ 151 h 303"/>
                  <a:gd name="T18" fmla="*/ 301 w 303"/>
                  <a:gd name="T19" fmla="*/ 151 h 303"/>
                  <a:gd name="T20" fmla="*/ 151 w 303"/>
                  <a:gd name="T21" fmla="*/ 0 h 303"/>
                  <a:gd name="T22" fmla="*/ 0 w 303"/>
                  <a:gd name="T23" fmla="*/ 151 h 303"/>
                  <a:gd name="T24" fmla="*/ 151 w 303"/>
                  <a:gd name="T25" fmla="*/ 303 h 303"/>
                  <a:gd name="T26" fmla="*/ 303 w 303"/>
                  <a:gd name="T27" fmla="*/ 151 h 303"/>
                  <a:gd name="T28" fmla="*/ 301 w 303"/>
                  <a:gd name="T29" fmla="*/ 151 h 303"/>
                  <a:gd name="T30" fmla="*/ 300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0" y="151"/>
                    </a:moveTo>
                    <a:lnTo>
                      <a:pt x="299" y="151"/>
                    </a:lnTo>
                    <a:lnTo>
                      <a:pt x="151" y="299"/>
                    </a:lnTo>
                    <a:lnTo>
                      <a:pt x="4" y="151"/>
                    </a:lnTo>
                    <a:lnTo>
                      <a:pt x="151" y="5"/>
                    </a:lnTo>
                    <a:lnTo>
                      <a:pt x="299" y="153"/>
                    </a:lnTo>
                    <a:lnTo>
                      <a:pt x="300" y="151"/>
                    </a:lnTo>
                    <a:lnTo>
                      <a:pt x="299" y="151"/>
                    </a:lnTo>
                    <a:lnTo>
                      <a:pt x="300" y="151"/>
                    </a:lnTo>
                    <a:lnTo>
                      <a:pt x="301" y="151"/>
                    </a:lnTo>
                    <a:lnTo>
                      <a:pt x="151" y="0"/>
                    </a:lnTo>
                    <a:lnTo>
                      <a:pt x="0" y="151"/>
                    </a:lnTo>
                    <a:lnTo>
                      <a:pt x="151" y="303"/>
                    </a:lnTo>
                    <a:lnTo>
                      <a:pt x="303" y="151"/>
                    </a:lnTo>
                    <a:lnTo>
                      <a:pt x="301" y="151"/>
                    </a:lnTo>
                    <a:lnTo>
                      <a:pt x="300"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15" name="Freeform 21"/>
              <p:cNvSpPr/>
              <p:nvPr/>
            </p:nvSpPr>
            <p:spPr bwMode="auto">
              <a:xfrm>
                <a:off x="4589770" y="2353452"/>
                <a:ext cx="2189011" cy="2215450"/>
              </a:xfrm>
              <a:custGeom>
                <a:avLst/>
                <a:gdLst>
                  <a:gd name="T0" fmla="*/ 301 w 303"/>
                  <a:gd name="T1" fmla="*/ 151 h 303"/>
                  <a:gd name="T2" fmla="*/ 300 w 303"/>
                  <a:gd name="T3" fmla="*/ 151 h 303"/>
                  <a:gd name="T4" fmla="*/ 152 w 303"/>
                  <a:gd name="T5" fmla="*/ 299 h 303"/>
                  <a:gd name="T6" fmla="*/ 5 w 303"/>
                  <a:gd name="T7" fmla="*/ 151 h 303"/>
                  <a:gd name="T8" fmla="*/ 152 w 303"/>
                  <a:gd name="T9" fmla="*/ 5 h 303"/>
                  <a:gd name="T10" fmla="*/ 300 w 303"/>
                  <a:gd name="T11" fmla="*/ 153 h 303"/>
                  <a:gd name="T12" fmla="*/ 301 w 303"/>
                  <a:gd name="T13" fmla="*/ 151 h 303"/>
                  <a:gd name="T14" fmla="*/ 300 w 303"/>
                  <a:gd name="T15" fmla="*/ 151 h 303"/>
                  <a:gd name="T16" fmla="*/ 301 w 303"/>
                  <a:gd name="T17" fmla="*/ 151 h 303"/>
                  <a:gd name="T18" fmla="*/ 302 w 303"/>
                  <a:gd name="T19" fmla="*/ 151 h 303"/>
                  <a:gd name="T20" fmla="*/ 152 w 303"/>
                  <a:gd name="T21" fmla="*/ 0 h 303"/>
                  <a:gd name="T22" fmla="*/ 0 w 303"/>
                  <a:gd name="T23" fmla="*/ 151 h 303"/>
                  <a:gd name="T24" fmla="*/ 152 w 303"/>
                  <a:gd name="T25" fmla="*/ 303 h 303"/>
                  <a:gd name="T26" fmla="*/ 303 w 303"/>
                  <a:gd name="T27" fmla="*/ 151 h 303"/>
                  <a:gd name="T28" fmla="*/ 302 w 303"/>
                  <a:gd name="T29" fmla="*/ 151 h 303"/>
                  <a:gd name="T30" fmla="*/ 301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1" y="151"/>
                    </a:moveTo>
                    <a:lnTo>
                      <a:pt x="300" y="151"/>
                    </a:lnTo>
                    <a:lnTo>
                      <a:pt x="152" y="299"/>
                    </a:lnTo>
                    <a:lnTo>
                      <a:pt x="5" y="151"/>
                    </a:lnTo>
                    <a:lnTo>
                      <a:pt x="152" y="5"/>
                    </a:lnTo>
                    <a:lnTo>
                      <a:pt x="300" y="153"/>
                    </a:lnTo>
                    <a:lnTo>
                      <a:pt x="301" y="151"/>
                    </a:lnTo>
                    <a:lnTo>
                      <a:pt x="300" y="151"/>
                    </a:lnTo>
                    <a:lnTo>
                      <a:pt x="301" y="151"/>
                    </a:lnTo>
                    <a:lnTo>
                      <a:pt x="302" y="151"/>
                    </a:lnTo>
                    <a:lnTo>
                      <a:pt x="152" y="0"/>
                    </a:lnTo>
                    <a:lnTo>
                      <a:pt x="0" y="151"/>
                    </a:lnTo>
                    <a:lnTo>
                      <a:pt x="152" y="303"/>
                    </a:lnTo>
                    <a:lnTo>
                      <a:pt x="303" y="151"/>
                    </a:lnTo>
                    <a:lnTo>
                      <a:pt x="302" y="151"/>
                    </a:lnTo>
                    <a:lnTo>
                      <a:pt x="301"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grpSp>
        <p:grpSp>
          <p:nvGrpSpPr>
            <p:cNvPr id="9" name="组合 8"/>
            <p:cNvGrpSpPr/>
            <p:nvPr/>
          </p:nvGrpSpPr>
          <p:grpSpPr>
            <a:xfrm>
              <a:off x="9006893" y="4800600"/>
              <a:ext cx="1127598" cy="563174"/>
              <a:chOff x="2342964" y="2353452"/>
              <a:chExt cx="4435817" cy="2215450"/>
            </a:xfrm>
            <a:solidFill>
              <a:schemeClr val="accent5"/>
            </a:solidFill>
          </p:grpSpPr>
          <p:sp>
            <p:nvSpPr>
              <p:cNvPr id="10" name="Freeform 19"/>
              <p:cNvSpPr/>
              <p:nvPr/>
            </p:nvSpPr>
            <p:spPr bwMode="auto">
              <a:xfrm>
                <a:off x="3484424" y="2368075"/>
                <a:ext cx="2152885" cy="2186204"/>
              </a:xfrm>
              <a:custGeom>
                <a:avLst/>
                <a:gdLst>
                  <a:gd name="T0" fmla="*/ 298 w 298"/>
                  <a:gd name="T1" fmla="*/ 149 h 299"/>
                  <a:gd name="T2" fmla="*/ 149 w 298"/>
                  <a:gd name="T3" fmla="*/ 299 h 299"/>
                  <a:gd name="T4" fmla="*/ 0 w 298"/>
                  <a:gd name="T5" fmla="*/ 149 h 299"/>
                  <a:gd name="T6" fmla="*/ 149 w 298"/>
                  <a:gd name="T7" fmla="*/ 0 h 299"/>
                  <a:gd name="T8" fmla="*/ 298 w 298"/>
                  <a:gd name="T9" fmla="*/ 149 h 299"/>
                </a:gdLst>
                <a:ahLst/>
                <a:cxnLst>
                  <a:cxn ang="0">
                    <a:pos x="T0" y="T1"/>
                  </a:cxn>
                  <a:cxn ang="0">
                    <a:pos x="T2" y="T3"/>
                  </a:cxn>
                  <a:cxn ang="0">
                    <a:pos x="T4" y="T5"/>
                  </a:cxn>
                  <a:cxn ang="0">
                    <a:pos x="T6" y="T7"/>
                  </a:cxn>
                  <a:cxn ang="0">
                    <a:pos x="T8" y="T9"/>
                  </a:cxn>
                </a:cxnLst>
                <a:rect l="0" t="0" r="r" b="b"/>
                <a:pathLst>
                  <a:path w="298" h="299">
                    <a:moveTo>
                      <a:pt x="298" y="149"/>
                    </a:moveTo>
                    <a:lnTo>
                      <a:pt x="149" y="299"/>
                    </a:lnTo>
                    <a:lnTo>
                      <a:pt x="0" y="149"/>
                    </a:lnTo>
                    <a:lnTo>
                      <a:pt x="149" y="0"/>
                    </a:lnTo>
                    <a:lnTo>
                      <a:pt x="298"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11" name="Freeform 20"/>
              <p:cNvSpPr/>
              <p:nvPr/>
            </p:nvSpPr>
            <p:spPr bwMode="auto">
              <a:xfrm>
                <a:off x="2342964" y="2353452"/>
                <a:ext cx="2189011" cy="2215450"/>
              </a:xfrm>
              <a:custGeom>
                <a:avLst/>
                <a:gdLst>
                  <a:gd name="T0" fmla="*/ 300 w 303"/>
                  <a:gd name="T1" fmla="*/ 151 h 303"/>
                  <a:gd name="T2" fmla="*/ 299 w 303"/>
                  <a:gd name="T3" fmla="*/ 151 h 303"/>
                  <a:gd name="T4" fmla="*/ 151 w 303"/>
                  <a:gd name="T5" fmla="*/ 299 h 303"/>
                  <a:gd name="T6" fmla="*/ 4 w 303"/>
                  <a:gd name="T7" fmla="*/ 151 h 303"/>
                  <a:gd name="T8" fmla="*/ 151 w 303"/>
                  <a:gd name="T9" fmla="*/ 5 h 303"/>
                  <a:gd name="T10" fmla="*/ 299 w 303"/>
                  <a:gd name="T11" fmla="*/ 153 h 303"/>
                  <a:gd name="T12" fmla="*/ 300 w 303"/>
                  <a:gd name="T13" fmla="*/ 151 h 303"/>
                  <a:gd name="T14" fmla="*/ 299 w 303"/>
                  <a:gd name="T15" fmla="*/ 151 h 303"/>
                  <a:gd name="T16" fmla="*/ 300 w 303"/>
                  <a:gd name="T17" fmla="*/ 151 h 303"/>
                  <a:gd name="T18" fmla="*/ 301 w 303"/>
                  <a:gd name="T19" fmla="*/ 151 h 303"/>
                  <a:gd name="T20" fmla="*/ 151 w 303"/>
                  <a:gd name="T21" fmla="*/ 0 h 303"/>
                  <a:gd name="T22" fmla="*/ 0 w 303"/>
                  <a:gd name="T23" fmla="*/ 151 h 303"/>
                  <a:gd name="T24" fmla="*/ 151 w 303"/>
                  <a:gd name="T25" fmla="*/ 303 h 303"/>
                  <a:gd name="T26" fmla="*/ 303 w 303"/>
                  <a:gd name="T27" fmla="*/ 151 h 303"/>
                  <a:gd name="T28" fmla="*/ 301 w 303"/>
                  <a:gd name="T29" fmla="*/ 151 h 303"/>
                  <a:gd name="T30" fmla="*/ 300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0" y="151"/>
                    </a:moveTo>
                    <a:lnTo>
                      <a:pt x="299" y="151"/>
                    </a:lnTo>
                    <a:lnTo>
                      <a:pt x="151" y="299"/>
                    </a:lnTo>
                    <a:lnTo>
                      <a:pt x="4" y="151"/>
                    </a:lnTo>
                    <a:lnTo>
                      <a:pt x="151" y="5"/>
                    </a:lnTo>
                    <a:lnTo>
                      <a:pt x="299" y="153"/>
                    </a:lnTo>
                    <a:lnTo>
                      <a:pt x="300" y="151"/>
                    </a:lnTo>
                    <a:lnTo>
                      <a:pt x="299" y="151"/>
                    </a:lnTo>
                    <a:lnTo>
                      <a:pt x="300" y="151"/>
                    </a:lnTo>
                    <a:lnTo>
                      <a:pt x="301" y="151"/>
                    </a:lnTo>
                    <a:lnTo>
                      <a:pt x="151" y="0"/>
                    </a:lnTo>
                    <a:lnTo>
                      <a:pt x="0" y="151"/>
                    </a:lnTo>
                    <a:lnTo>
                      <a:pt x="151" y="303"/>
                    </a:lnTo>
                    <a:lnTo>
                      <a:pt x="303" y="151"/>
                    </a:lnTo>
                    <a:lnTo>
                      <a:pt x="301" y="151"/>
                    </a:lnTo>
                    <a:lnTo>
                      <a:pt x="300"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12" name="Freeform 21"/>
              <p:cNvSpPr/>
              <p:nvPr/>
            </p:nvSpPr>
            <p:spPr bwMode="auto">
              <a:xfrm>
                <a:off x="4589770" y="2353452"/>
                <a:ext cx="2189011" cy="2215450"/>
              </a:xfrm>
              <a:custGeom>
                <a:avLst/>
                <a:gdLst>
                  <a:gd name="T0" fmla="*/ 301 w 303"/>
                  <a:gd name="T1" fmla="*/ 151 h 303"/>
                  <a:gd name="T2" fmla="*/ 300 w 303"/>
                  <a:gd name="T3" fmla="*/ 151 h 303"/>
                  <a:gd name="T4" fmla="*/ 152 w 303"/>
                  <a:gd name="T5" fmla="*/ 299 h 303"/>
                  <a:gd name="T6" fmla="*/ 5 w 303"/>
                  <a:gd name="T7" fmla="*/ 151 h 303"/>
                  <a:gd name="T8" fmla="*/ 152 w 303"/>
                  <a:gd name="T9" fmla="*/ 5 h 303"/>
                  <a:gd name="T10" fmla="*/ 300 w 303"/>
                  <a:gd name="T11" fmla="*/ 153 h 303"/>
                  <a:gd name="T12" fmla="*/ 301 w 303"/>
                  <a:gd name="T13" fmla="*/ 151 h 303"/>
                  <a:gd name="T14" fmla="*/ 300 w 303"/>
                  <a:gd name="T15" fmla="*/ 151 h 303"/>
                  <a:gd name="T16" fmla="*/ 301 w 303"/>
                  <a:gd name="T17" fmla="*/ 151 h 303"/>
                  <a:gd name="T18" fmla="*/ 302 w 303"/>
                  <a:gd name="T19" fmla="*/ 151 h 303"/>
                  <a:gd name="T20" fmla="*/ 152 w 303"/>
                  <a:gd name="T21" fmla="*/ 0 h 303"/>
                  <a:gd name="T22" fmla="*/ 0 w 303"/>
                  <a:gd name="T23" fmla="*/ 151 h 303"/>
                  <a:gd name="T24" fmla="*/ 152 w 303"/>
                  <a:gd name="T25" fmla="*/ 303 h 303"/>
                  <a:gd name="T26" fmla="*/ 303 w 303"/>
                  <a:gd name="T27" fmla="*/ 151 h 303"/>
                  <a:gd name="T28" fmla="*/ 302 w 303"/>
                  <a:gd name="T29" fmla="*/ 151 h 303"/>
                  <a:gd name="T30" fmla="*/ 301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1" y="151"/>
                    </a:moveTo>
                    <a:lnTo>
                      <a:pt x="300" y="151"/>
                    </a:lnTo>
                    <a:lnTo>
                      <a:pt x="152" y="299"/>
                    </a:lnTo>
                    <a:lnTo>
                      <a:pt x="5" y="151"/>
                    </a:lnTo>
                    <a:lnTo>
                      <a:pt x="152" y="5"/>
                    </a:lnTo>
                    <a:lnTo>
                      <a:pt x="300" y="153"/>
                    </a:lnTo>
                    <a:lnTo>
                      <a:pt x="301" y="151"/>
                    </a:lnTo>
                    <a:lnTo>
                      <a:pt x="300" y="151"/>
                    </a:lnTo>
                    <a:lnTo>
                      <a:pt x="301" y="151"/>
                    </a:lnTo>
                    <a:lnTo>
                      <a:pt x="302" y="151"/>
                    </a:lnTo>
                    <a:lnTo>
                      <a:pt x="152" y="0"/>
                    </a:lnTo>
                    <a:lnTo>
                      <a:pt x="0" y="151"/>
                    </a:lnTo>
                    <a:lnTo>
                      <a:pt x="152" y="303"/>
                    </a:lnTo>
                    <a:lnTo>
                      <a:pt x="303" y="151"/>
                    </a:lnTo>
                    <a:lnTo>
                      <a:pt x="302" y="151"/>
                    </a:lnTo>
                    <a:lnTo>
                      <a:pt x="301"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grpSp>
      </p:grpSp>
      <p:grpSp>
        <p:nvGrpSpPr>
          <p:cNvPr id="16" name="组合 15"/>
          <p:cNvGrpSpPr/>
          <p:nvPr>
            <p:custDataLst>
              <p:tags r:id="rId3"/>
            </p:custDataLst>
          </p:nvPr>
        </p:nvGrpSpPr>
        <p:grpSpPr>
          <a:xfrm>
            <a:off x="7845788" y="4715297"/>
            <a:ext cx="1274324" cy="422433"/>
            <a:chOff x="8435393" y="4800600"/>
            <a:chExt cx="1699098" cy="563174"/>
          </a:xfrm>
        </p:grpSpPr>
        <p:grpSp>
          <p:nvGrpSpPr>
            <p:cNvPr id="17" name="组合 16"/>
            <p:cNvGrpSpPr/>
            <p:nvPr/>
          </p:nvGrpSpPr>
          <p:grpSpPr>
            <a:xfrm>
              <a:off x="8435393" y="4800600"/>
              <a:ext cx="1127598" cy="563174"/>
              <a:chOff x="2342964" y="2353452"/>
              <a:chExt cx="4435817" cy="2215450"/>
            </a:xfrm>
            <a:solidFill>
              <a:schemeClr val="accent5"/>
            </a:solidFill>
          </p:grpSpPr>
          <p:sp>
            <p:nvSpPr>
              <p:cNvPr id="22" name="Freeform 19"/>
              <p:cNvSpPr/>
              <p:nvPr/>
            </p:nvSpPr>
            <p:spPr bwMode="auto">
              <a:xfrm>
                <a:off x="3484424" y="2368075"/>
                <a:ext cx="2152885" cy="2186204"/>
              </a:xfrm>
              <a:custGeom>
                <a:avLst/>
                <a:gdLst>
                  <a:gd name="T0" fmla="*/ 298 w 298"/>
                  <a:gd name="T1" fmla="*/ 149 h 299"/>
                  <a:gd name="T2" fmla="*/ 149 w 298"/>
                  <a:gd name="T3" fmla="*/ 299 h 299"/>
                  <a:gd name="T4" fmla="*/ 0 w 298"/>
                  <a:gd name="T5" fmla="*/ 149 h 299"/>
                  <a:gd name="T6" fmla="*/ 149 w 298"/>
                  <a:gd name="T7" fmla="*/ 0 h 299"/>
                  <a:gd name="T8" fmla="*/ 298 w 298"/>
                  <a:gd name="T9" fmla="*/ 149 h 299"/>
                </a:gdLst>
                <a:ahLst/>
                <a:cxnLst>
                  <a:cxn ang="0">
                    <a:pos x="T0" y="T1"/>
                  </a:cxn>
                  <a:cxn ang="0">
                    <a:pos x="T2" y="T3"/>
                  </a:cxn>
                  <a:cxn ang="0">
                    <a:pos x="T4" y="T5"/>
                  </a:cxn>
                  <a:cxn ang="0">
                    <a:pos x="T6" y="T7"/>
                  </a:cxn>
                  <a:cxn ang="0">
                    <a:pos x="T8" y="T9"/>
                  </a:cxn>
                </a:cxnLst>
                <a:rect l="0" t="0" r="r" b="b"/>
                <a:pathLst>
                  <a:path w="298" h="299">
                    <a:moveTo>
                      <a:pt x="298" y="149"/>
                    </a:moveTo>
                    <a:lnTo>
                      <a:pt x="149" y="299"/>
                    </a:lnTo>
                    <a:lnTo>
                      <a:pt x="0" y="149"/>
                    </a:lnTo>
                    <a:lnTo>
                      <a:pt x="149" y="0"/>
                    </a:lnTo>
                    <a:lnTo>
                      <a:pt x="298"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23" name="Freeform 20"/>
              <p:cNvSpPr/>
              <p:nvPr/>
            </p:nvSpPr>
            <p:spPr bwMode="auto">
              <a:xfrm>
                <a:off x="2342964" y="2353452"/>
                <a:ext cx="2189011" cy="2215450"/>
              </a:xfrm>
              <a:custGeom>
                <a:avLst/>
                <a:gdLst>
                  <a:gd name="T0" fmla="*/ 300 w 303"/>
                  <a:gd name="T1" fmla="*/ 151 h 303"/>
                  <a:gd name="T2" fmla="*/ 299 w 303"/>
                  <a:gd name="T3" fmla="*/ 151 h 303"/>
                  <a:gd name="T4" fmla="*/ 151 w 303"/>
                  <a:gd name="T5" fmla="*/ 299 h 303"/>
                  <a:gd name="T6" fmla="*/ 4 w 303"/>
                  <a:gd name="T7" fmla="*/ 151 h 303"/>
                  <a:gd name="T8" fmla="*/ 151 w 303"/>
                  <a:gd name="T9" fmla="*/ 5 h 303"/>
                  <a:gd name="T10" fmla="*/ 299 w 303"/>
                  <a:gd name="T11" fmla="*/ 153 h 303"/>
                  <a:gd name="T12" fmla="*/ 300 w 303"/>
                  <a:gd name="T13" fmla="*/ 151 h 303"/>
                  <a:gd name="T14" fmla="*/ 299 w 303"/>
                  <a:gd name="T15" fmla="*/ 151 h 303"/>
                  <a:gd name="T16" fmla="*/ 300 w 303"/>
                  <a:gd name="T17" fmla="*/ 151 h 303"/>
                  <a:gd name="T18" fmla="*/ 301 w 303"/>
                  <a:gd name="T19" fmla="*/ 151 h 303"/>
                  <a:gd name="T20" fmla="*/ 151 w 303"/>
                  <a:gd name="T21" fmla="*/ 0 h 303"/>
                  <a:gd name="T22" fmla="*/ 0 w 303"/>
                  <a:gd name="T23" fmla="*/ 151 h 303"/>
                  <a:gd name="T24" fmla="*/ 151 w 303"/>
                  <a:gd name="T25" fmla="*/ 303 h 303"/>
                  <a:gd name="T26" fmla="*/ 303 w 303"/>
                  <a:gd name="T27" fmla="*/ 151 h 303"/>
                  <a:gd name="T28" fmla="*/ 301 w 303"/>
                  <a:gd name="T29" fmla="*/ 151 h 303"/>
                  <a:gd name="T30" fmla="*/ 300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0" y="151"/>
                    </a:moveTo>
                    <a:lnTo>
                      <a:pt x="299" y="151"/>
                    </a:lnTo>
                    <a:lnTo>
                      <a:pt x="151" y="299"/>
                    </a:lnTo>
                    <a:lnTo>
                      <a:pt x="4" y="151"/>
                    </a:lnTo>
                    <a:lnTo>
                      <a:pt x="151" y="5"/>
                    </a:lnTo>
                    <a:lnTo>
                      <a:pt x="299" y="153"/>
                    </a:lnTo>
                    <a:lnTo>
                      <a:pt x="300" y="151"/>
                    </a:lnTo>
                    <a:lnTo>
                      <a:pt x="299" y="151"/>
                    </a:lnTo>
                    <a:lnTo>
                      <a:pt x="300" y="151"/>
                    </a:lnTo>
                    <a:lnTo>
                      <a:pt x="301" y="151"/>
                    </a:lnTo>
                    <a:lnTo>
                      <a:pt x="151" y="0"/>
                    </a:lnTo>
                    <a:lnTo>
                      <a:pt x="0" y="151"/>
                    </a:lnTo>
                    <a:lnTo>
                      <a:pt x="151" y="303"/>
                    </a:lnTo>
                    <a:lnTo>
                      <a:pt x="303" y="151"/>
                    </a:lnTo>
                    <a:lnTo>
                      <a:pt x="301" y="151"/>
                    </a:lnTo>
                    <a:lnTo>
                      <a:pt x="300"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24" name="Freeform 21"/>
              <p:cNvSpPr/>
              <p:nvPr/>
            </p:nvSpPr>
            <p:spPr bwMode="auto">
              <a:xfrm>
                <a:off x="4589770" y="2353452"/>
                <a:ext cx="2189011" cy="2215450"/>
              </a:xfrm>
              <a:custGeom>
                <a:avLst/>
                <a:gdLst>
                  <a:gd name="T0" fmla="*/ 301 w 303"/>
                  <a:gd name="T1" fmla="*/ 151 h 303"/>
                  <a:gd name="T2" fmla="*/ 300 w 303"/>
                  <a:gd name="T3" fmla="*/ 151 h 303"/>
                  <a:gd name="T4" fmla="*/ 152 w 303"/>
                  <a:gd name="T5" fmla="*/ 299 h 303"/>
                  <a:gd name="T6" fmla="*/ 5 w 303"/>
                  <a:gd name="T7" fmla="*/ 151 h 303"/>
                  <a:gd name="T8" fmla="*/ 152 w 303"/>
                  <a:gd name="T9" fmla="*/ 5 h 303"/>
                  <a:gd name="T10" fmla="*/ 300 w 303"/>
                  <a:gd name="T11" fmla="*/ 153 h 303"/>
                  <a:gd name="T12" fmla="*/ 301 w 303"/>
                  <a:gd name="T13" fmla="*/ 151 h 303"/>
                  <a:gd name="T14" fmla="*/ 300 w 303"/>
                  <a:gd name="T15" fmla="*/ 151 h 303"/>
                  <a:gd name="T16" fmla="*/ 301 w 303"/>
                  <a:gd name="T17" fmla="*/ 151 h 303"/>
                  <a:gd name="T18" fmla="*/ 302 w 303"/>
                  <a:gd name="T19" fmla="*/ 151 h 303"/>
                  <a:gd name="T20" fmla="*/ 152 w 303"/>
                  <a:gd name="T21" fmla="*/ 0 h 303"/>
                  <a:gd name="T22" fmla="*/ 0 w 303"/>
                  <a:gd name="T23" fmla="*/ 151 h 303"/>
                  <a:gd name="T24" fmla="*/ 152 w 303"/>
                  <a:gd name="T25" fmla="*/ 303 h 303"/>
                  <a:gd name="T26" fmla="*/ 303 w 303"/>
                  <a:gd name="T27" fmla="*/ 151 h 303"/>
                  <a:gd name="T28" fmla="*/ 302 w 303"/>
                  <a:gd name="T29" fmla="*/ 151 h 303"/>
                  <a:gd name="T30" fmla="*/ 301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1" y="151"/>
                    </a:moveTo>
                    <a:lnTo>
                      <a:pt x="300" y="151"/>
                    </a:lnTo>
                    <a:lnTo>
                      <a:pt x="152" y="299"/>
                    </a:lnTo>
                    <a:lnTo>
                      <a:pt x="5" y="151"/>
                    </a:lnTo>
                    <a:lnTo>
                      <a:pt x="152" y="5"/>
                    </a:lnTo>
                    <a:lnTo>
                      <a:pt x="300" y="153"/>
                    </a:lnTo>
                    <a:lnTo>
                      <a:pt x="301" y="151"/>
                    </a:lnTo>
                    <a:lnTo>
                      <a:pt x="300" y="151"/>
                    </a:lnTo>
                    <a:lnTo>
                      <a:pt x="301" y="151"/>
                    </a:lnTo>
                    <a:lnTo>
                      <a:pt x="302" y="151"/>
                    </a:lnTo>
                    <a:lnTo>
                      <a:pt x="152" y="0"/>
                    </a:lnTo>
                    <a:lnTo>
                      <a:pt x="0" y="151"/>
                    </a:lnTo>
                    <a:lnTo>
                      <a:pt x="152" y="303"/>
                    </a:lnTo>
                    <a:lnTo>
                      <a:pt x="303" y="151"/>
                    </a:lnTo>
                    <a:lnTo>
                      <a:pt x="302" y="151"/>
                    </a:lnTo>
                    <a:lnTo>
                      <a:pt x="301"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grpSp>
        <p:grpSp>
          <p:nvGrpSpPr>
            <p:cNvPr id="18" name="组合 17"/>
            <p:cNvGrpSpPr/>
            <p:nvPr/>
          </p:nvGrpSpPr>
          <p:grpSpPr>
            <a:xfrm>
              <a:off x="9006893" y="4800600"/>
              <a:ext cx="1127598" cy="563174"/>
              <a:chOff x="2342964" y="2353452"/>
              <a:chExt cx="4435817" cy="2215450"/>
            </a:xfrm>
            <a:solidFill>
              <a:schemeClr val="accent5"/>
            </a:solidFill>
          </p:grpSpPr>
          <p:sp>
            <p:nvSpPr>
              <p:cNvPr id="19" name="Freeform 19"/>
              <p:cNvSpPr/>
              <p:nvPr/>
            </p:nvSpPr>
            <p:spPr bwMode="auto">
              <a:xfrm>
                <a:off x="3484424" y="2368075"/>
                <a:ext cx="2152885" cy="2186204"/>
              </a:xfrm>
              <a:custGeom>
                <a:avLst/>
                <a:gdLst>
                  <a:gd name="T0" fmla="*/ 298 w 298"/>
                  <a:gd name="T1" fmla="*/ 149 h 299"/>
                  <a:gd name="T2" fmla="*/ 149 w 298"/>
                  <a:gd name="T3" fmla="*/ 299 h 299"/>
                  <a:gd name="T4" fmla="*/ 0 w 298"/>
                  <a:gd name="T5" fmla="*/ 149 h 299"/>
                  <a:gd name="T6" fmla="*/ 149 w 298"/>
                  <a:gd name="T7" fmla="*/ 0 h 299"/>
                  <a:gd name="T8" fmla="*/ 298 w 298"/>
                  <a:gd name="T9" fmla="*/ 149 h 299"/>
                </a:gdLst>
                <a:ahLst/>
                <a:cxnLst>
                  <a:cxn ang="0">
                    <a:pos x="T0" y="T1"/>
                  </a:cxn>
                  <a:cxn ang="0">
                    <a:pos x="T2" y="T3"/>
                  </a:cxn>
                  <a:cxn ang="0">
                    <a:pos x="T4" y="T5"/>
                  </a:cxn>
                  <a:cxn ang="0">
                    <a:pos x="T6" y="T7"/>
                  </a:cxn>
                  <a:cxn ang="0">
                    <a:pos x="T8" y="T9"/>
                  </a:cxn>
                </a:cxnLst>
                <a:rect l="0" t="0" r="r" b="b"/>
                <a:pathLst>
                  <a:path w="298" h="299">
                    <a:moveTo>
                      <a:pt x="298" y="149"/>
                    </a:moveTo>
                    <a:lnTo>
                      <a:pt x="149" y="299"/>
                    </a:lnTo>
                    <a:lnTo>
                      <a:pt x="0" y="149"/>
                    </a:lnTo>
                    <a:lnTo>
                      <a:pt x="149" y="0"/>
                    </a:lnTo>
                    <a:lnTo>
                      <a:pt x="298"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20" name="Freeform 20"/>
              <p:cNvSpPr/>
              <p:nvPr/>
            </p:nvSpPr>
            <p:spPr bwMode="auto">
              <a:xfrm>
                <a:off x="2342964" y="2353452"/>
                <a:ext cx="2189011" cy="2215450"/>
              </a:xfrm>
              <a:custGeom>
                <a:avLst/>
                <a:gdLst>
                  <a:gd name="T0" fmla="*/ 300 w 303"/>
                  <a:gd name="T1" fmla="*/ 151 h 303"/>
                  <a:gd name="T2" fmla="*/ 299 w 303"/>
                  <a:gd name="T3" fmla="*/ 151 h 303"/>
                  <a:gd name="T4" fmla="*/ 151 w 303"/>
                  <a:gd name="T5" fmla="*/ 299 h 303"/>
                  <a:gd name="T6" fmla="*/ 4 w 303"/>
                  <a:gd name="T7" fmla="*/ 151 h 303"/>
                  <a:gd name="T8" fmla="*/ 151 w 303"/>
                  <a:gd name="T9" fmla="*/ 5 h 303"/>
                  <a:gd name="T10" fmla="*/ 299 w 303"/>
                  <a:gd name="T11" fmla="*/ 153 h 303"/>
                  <a:gd name="T12" fmla="*/ 300 w 303"/>
                  <a:gd name="T13" fmla="*/ 151 h 303"/>
                  <a:gd name="T14" fmla="*/ 299 w 303"/>
                  <a:gd name="T15" fmla="*/ 151 h 303"/>
                  <a:gd name="T16" fmla="*/ 300 w 303"/>
                  <a:gd name="T17" fmla="*/ 151 h 303"/>
                  <a:gd name="T18" fmla="*/ 301 w 303"/>
                  <a:gd name="T19" fmla="*/ 151 h 303"/>
                  <a:gd name="T20" fmla="*/ 151 w 303"/>
                  <a:gd name="T21" fmla="*/ 0 h 303"/>
                  <a:gd name="T22" fmla="*/ 0 w 303"/>
                  <a:gd name="T23" fmla="*/ 151 h 303"/>
                  <a:gd name="T24" fmla="*/ 151 w 303"/>
                  <a:gd name="T25" fmla="*/ 303 h 303"/>
                  <a:gd name="T26" fmla="*/ 303 w 303"/>
                  <a:gd name="T27" fmla="*/ 151 h 303"/>
                  <a:gd name="T28" fmla="*/ 301 w 303"/>
                  <a:gd name="T29" fmla="*/ 151 h 303"/>
                  <a:gd name="T30" fmla="*/ 300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0" y="151"/>
                    </a:moveTo>
                    <a:lnTo>
                      <a:pt x="299" y="151"/>
                    </a:lnTo>
                    <a:lnTo>
                      <a:pt x="151" y="299"/>
                    </a:lnTo>
                    <a:lnTo>
                      <a:pt x="4" y="151"/>
                    </a:lnTo>
                    <a:lnTo>
                      <a:pt x="151" y="5"/>
                    </a:lnTo>
                    <a:lnTo>
                      <a:pt x="299" y="153"/>
                    </a:lnTo>
                    <a:lnTo>
                      <a:pt x="300" y="151"/>
                    </a:lnTo>
                    <a:lnTo>
                      <a:pt x="299" y="151"/>
                    </a:lnTo>
                    <a:lnTo>
                      <a:pt x="300" y="151"/>
                    </a:lnTo>
                    <a:lnTo>
                      <a:pt x="301" y="151"/>
                    </a:lnTo>
                    <a:lnTo>
                      <a:pt x="151" y="0"/>
                    </a:lnTo>
                    <a:lnTo>
                      <a:pt x="0" y="151"/>
                    </a:lnTo>
                    <a:lnTo>
                      <a:pt x="151" y="303"/>
                    </a:lnTo>
                    <a:lnTo>
                      <a:pt x="303" y="151"/>
                    </a:lnTo>
                    <a:lnTo>
                      <a:pt x="301" y="151"/>
                    </a:lnTo>
                    <a:lnTo>
                      <a:pt x="300"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21" name="Freeform 21"/>
              <p:cNvSpPr/>
              <p:nvPr/>
            </p:nvSpPr>
            <p:spPr bwMode="auto">
              <a:xfrm>
                <a:off x="4589770" y="2353452"/>
                <a:ext cx="2189011" cy="2215450"/>
              </a:xfrm>
              <a:custGeom>
                <a:avLst/>
                <a:gdLst>
                  <a:gd name="T0" fmla="*/ 301 w 303"/>
                  <a:gd name="T1" fmla="*/ 151 h 303"/>
                  <a:gd name="T2" fmla="*/ 300 w 303"/>
                  <a:gd name="T3" fmla="*/ 151 h 303"/>
                  <a:gd name="T4" fmla="*/ 152 w 303"/>
                  <a:gd name="T5" fmla="*/ 299 h 303"/>
                  <a:gd name="T6" fmla="*/ 5 w 303"/>
                  <a:gd name="T7" fmla="*/ 151 h 303"/>
                  <a:gd name="T8" fmla="*/ 152 w 303"/>
                  <a:gd name="T9" fmla="*/ 5 h 303"/>
                  <a:gd name="T10" fmla="*/ 300 w 303"/>
                  <a:gd name="T11" fmla="*/ 153 h 303"/>
                  <a:gd name="T12" fmla="*/ 301 w 303"/>
                  <a:gd name="T13" fmla="*/ 151 h 303"/>
                  <a:gd name="T14" fmla="*/ 300 w 303"/>
                  <a:gd name="T15" fmla="*/ 151 h 303"/>
                  <a:gd name="T16" fmla="*/ 301 w 303"/>
                  <a:gd name="T17" fmla="*/ 151 h 303"/>
                  <a:gd name="T18" fmla="*/ 302 w 303"/>
                  <a:gd name="T19" fmla="*/ 151 h 303"/>
                  <a:gd name="T20" fmla="*/ 152 w 303"/>
                  <a:gd name="T21" fmla="*/ 0 h 303"/>
                  <a:gd name="T22" fmla="*/ 0 w 303"/>
                  <a:gd name="T23" fmla="*/ 151 h 303"/>
                  <a:gd name="T24" fmla="*/ 152 w 303"/>
                  <a:gd name="T25" fmla="*/ 303 h 303"/>
                  <a:gd name="T26" fmla="*/ 303 w 303"/>
                  <a:gd name="T27" fmla="*/ 151 h 303"/>
                  <a:gd name="T28" fmla="*/ 302 w 303"/>
                  <a:gd name="T29" fmla="*/ 151 h 303"/>
                  <a:gd name="T30" fmla="*/ 301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1" y="151"/>
                    </a:moveTo>
                    <a:lnTo>
                      <a:pt x="300" y="151"/>
                    </a:lnTo>
                    <a:lnTo>
                      <a:pt x="152" y="299"/>
                    </a:lnTo>
                    <a:lnTo>
                      <a:pt x="5" y="151"/>
                    </a:lnTo>
                    <a:lnTo>
                      <a:pt x="152" y="5"/>
                    </a:lnTo>
                    <a:lnTo>
                      <a:pt x="300" y="153"/>
                    </a:lnTo>
                    <a:lnTo>
                      <a:pt x="301" y="151"/>
                    </a:lnTo>
                    <a:lnTo>
                      <a:pt x="300" y="151"/>
                    </a:lnTo>
                    <a:lnTo>
                      <a:pt x="301" y="151"/>
                    </a:lnTo>
                    <a:lnTo>
                      <a:pt x="302" y="151"/>
                    </a:lnTo>
                    <a:lnTo>
                      <a:pt x="152" y="0"/>
                    </a:lnTo>
                    <a:lnTo>
                      <a:pt x="0" y="151"/>
                    </a:lnTo>
                    <a:lnTo>
                      <a:pt x="152" y="303"/>
                    </a:lnTo>
                    <a:lnTo>
                      <a:pt x="303" y="151"/>
                    </a:lnTo>
                    <a:lnTo>
                      <a:pt x="302" y="151"/>
                    </a:lnTo>
                    <a:lnTo>
                      <a:pt x="301"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grpSp>
      </p:grpSp>
      <p:sp>
        <p:nvSpPr>
          <p:cNvPr id="4" name="日期占位符 3"/>
          <p:cNvSpPr>
            <a:spLocks noGrp="1"/>
          </p:cNvSpPr>
          <p:nvPr>
            <p:ph type="dt" sz="half" idx="10"/>
            <p:custDataLst>
              <p:tags r:id="rId4"/>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竖排标题 1"/>
          <p:cNvSpPr>
            <a:spLocks noGrp="1"/>
          </p:cNvSpPr>
          <p:nvPr>
            <p:ph type="title" orient="vert"/>
          </p:nvPr>
        </p:nvSpPr>
        <p:spPr>
          <a:xfrm>
            <a:off x="7928351" y="714469"/>
            <a:ext cx="713238" cy="4042179"/>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714463"/>
            <a:ext cx="7371076" cy="4042179"/>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2"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7" name="内容占位符 6"/>
          <p:cNvSpPr>
            <a:spLocks noGrp="1"/>
          </p:cNvSpPr>
          <p:nvPr>
            <p:ph sz="quarter" idx="13"/>
          </p:nvPr>
        </p:nvSpPr>
        <p:spPr>
          <a:xfrm>
            <a:off x="502448" y="714469"/>
            <a:ext cx="8139178" cy="4042179"/>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 name="标题 1"/>
          <p:cNvSpPr>
            <a:spLocks noGrp="1"/>
          </p:cNvSpPr>
          <p:nvPr>
            <p:ph type="title" hasCustomPrompt="1"/>
          </p:nvPr>
        </p:nvSpPr>
        <p:spPr>
          <a:xfrm>
            <a:off x="502412" y="1941450"/>
            <a:ext cx="8139178" cy="674459"/>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911225" y="469900"/>
            <a:ext cx="5946775" cy="101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sp>
        <p:nvSpPr>
          <p:cNvPr id="11" name="矩形 10"/>
          <p:cNvSpPr/>
          <p:nvPr userDrawn="1">
            <p:custDataLst>
              <p:tags r:id="rId3"/>
            </p:custDataLst>
          </p:nvPr>
        </p:nvSpPr>
        <p:spPr>
          <a:xfrm>
            <a:off x="0" y="469900"/>
            <a:ext cx="998538" cy="101600"/>
          </a:xfrm>
          <a:prstGeom prst="rect">
            <a:avLst/>
          </a:prstGeom>
          <a:solidFill>
            <a:srgbClr val="1E5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grpSp>
        <p:nvGrpSpPr>
          <p:cNvPr id="75781" name="组合 19"/>
          <p:cNvGrpSpPr/>
          <p:nvPr userDrawn="1"/>
        </p:nvGrpSpPr>
        <p:grpSpPr>
          <a:xfrm>
            <a:off x="6305550" y="3509963"/>
            <a:ext cx="552450" cy="242887"/>
            <a:chOff x="10634092" y="6090541"/>
            <a:chExt cx="1128537" cy="432039"/>
          </a:xfrm>
        </p:grpSpPr>
        <p:sp>
          <p:nvSpPr>
            <p:cNvPr id="21" name="Rectangle 3"/>
            <p:cNvSpPr/>
            <p:nvPr userDrawn="1">
              <p:custDataLst>
                <p:tags r:id="rId4"/>
              </p:custDataLst>
            </p:nvPr>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sp>
          <p:nvSpPr>
            <p:cNvPr id="22" name="Rectangle 3"/>
            <p:cNvSpPr/>
            <p:nvPr userDrawn="1">
              <p:custDataLst>
                <p:tags r:id="rId5"/>
              </p:custDataLst>
            </p:nvPr>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grpSp>
      <p:sp>
        <p:nvSpPr>
          <p:cNvPr id="2055" name="TextBox 15"/>
          <p:cNvSpPr txBox="1"/>
          <p:nvPr userDrawn="1">
            <p:custDataLst>
              <p:tags r:id="rId6"/>
            </p:custDataLst>
          </p:nvPr>
        </p:nvSpPr>
        <p:spPr>
          <a:xfrm>
            <a:off x="6305550" y="3527425"/>
            <a:ext cx="377825" cy="247650"/>
          </a:xfrm>
          <a:prstGeom prst="rect">
            <a:avLst/>
          </a:prstGeom>
          <a:noFill/>
          <a:ln w="9525">
            <a:noFill/>
          </a:ln>
        </p:spPr>
        <p:txBody>
          <a:bodyPr wrap="square" anchor="t">
            <a:spAutoFit/>
          </a:bodyPr>
          <a:lstStyle/>
          <a:p>
            <a:pPr lvl="0" indent="0" algn="ctr" fontAlgn="auto"/>
            <a:fld id="{9A0DB2DC-4C9A-4742-B13C-FB6460FD3503}" type="slidenum">
              <a:rPr lang="zh-CN" altLang="en-US" sz="1015" strike="noStrike" noProof="1">
                <a:solidFill>
                  <a:srgbClr val="262626"/>
                </a:solidFill>
                <a:latin typeface="微软雅黑" panose="020B0503020204020204" pitchFamily="34" charset="-122"/>
                <a:ea typeface="微软雅黑" panose="020B0503020204020204" pitchFamily="34" charset="-122"/>
                <a:cs typeface="+mn-cs"/>
              </a:rPr>
            </a:fld>
            <a:r>
              <a:rPr lang="zh-CN" altLang="en-US" sz="1015" strike="noStrike" noProof="1" dirty="0">
                <a:solidFill>
                  <a:srgbClr val="262626"/>
                </a:solidFill>
                <a:latin typeface="微软雅黑" panose="020B0503020204020204" pitchFamily="34" charset="-122"/>
                <a:ea typeface="微软雅黑" panose="020B0503020204020204" pitchFamily="34" charset="-122"/>
                <a:cs typeface="+mn-cs"/>
              </a:rPr>
              <a:t> </a:t>
            </a:r>
            <a:endParaRPr lang="zh-CN" altLang="en-US" sz="1015" strike="noStrike" noProof="1" dirty="0">
              <a:solidFill>
                <a:srgbClr val="262626"/>
              </a:solidFill>
              <a:latin typeface="微软雅黑" panose="020B0503020204020204" pitchFamily="34" charset="-122"/>
              <a:ea typeface="微软雅黑" panose="020B0503020204020204" pitchFamily="34" charset="-122"/>
            </a:endParaRPr>
          </a:p>
        </p:txBody>
      </p:sp>
      <p:pic>
        <p:nvPicPr>
          <p:cNvPr id="75785" name="图片 1" descr="C:\Users\Administrator\Desktop\QQ截图20180630212339.jpgQQ截图20180630212339"/>
          <p:cNvPicPr>
            <a:picLocks noChangeAspect="1"/>
          </p:cNvPicPr>
          <p:nvPr userDrawn="1">
            <p:custDataLst>
              <p:tags r:id="rId7"/>
            </p:custDataLst>
          </p:nvPr>
        </p:nvPicPr>
        <p:blipFill>
          <a:blip r:embed="rId8"/>
          <a:stretch>
            <a:fillRect/>
          </a:stretch>
        </p:blipFill>
        <p:spPr>
          <a:xfrm>
            <a:off x="5273675" y="111125"/>
            <a:ext cx="1252538" cy="500063"/>
          </a:xfrm>
          <a:prstGeom prst="rect">
            <a:avLst/>
          </a:prstGeom>
          <a:noFill/>
          <a:ln w="9525">
            <a:noFill/>
          </a:ln>
        </p:spPr>
      </p:pic>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76803" name="图片 5"/>
          <p:cNvPicPr>
            <a:picLocks noChangeAspect="1"/>
          </p:cNvPicPr>
          <p:nvPr>
            <p:custDataLst>
              <p:tags r:id="rId2"/>
            </p:custDataLst>
          </p:nvPr>
        </p:nvPicPr>
        <p:blipFill>
          <a:blip r:embed="rId3"/>
          <a:stretch>
            <a:fillRect/>
          </a:stretch>
        </p:blipFill>
        <p:spPr>
          <a:xfrm>
            <a:off x="0" y="0"/>
            <a:ext cx="9144000" cy="5143500"/>
          </a:xfrm>
          <a:prstGeom prst="rect">
            <a:avLst/>
          </a:prstGeom>
          <a:noFill/>
          <a:ln w="9525">
            <a:noFill/>
          </a:ln>
        </p:spPr>
      </p:pic>
      <p:sp>
        <p:nvSpPr>
          <p:cNvPr id="9801" name="副标题 2"/>
          <p:cNvSpPr>
            <a:spLocks noGrp="1"/>
          </p:cNvSpPr>
          <p:nvPr>
            <p:ph type="subTitle" idx="1" hasCustomPrompt="1"/>
          </p:nvPr>
        </p:nvSpPr>
        <p:spPr>
          <a:xfrm>
            <a:off x="2066924" y="3712349"/>
            <a:ext cx="6573443" cy="479336"/>
          </a:xfrm>
        </p:spPr>
        <p:txBody>
          <a:bodyPr lIns="90000" tIns="46800" rIns="90000" bIns="46800" anchor="t" anchorCtr="0">
            <a:normAutofit/>
          </a:bodyPr>
          <a:lstStyle>
            <a:lvl1pPr marL="0" indent="0" algn="r">
              <a:buNone/>
              <a:defRPr sz="1350" u="none" strike="noStrike" kern="1200" cap="none" spc="200" normalizeH="0" baseline="0">
                <a:solidFill>
                  <a:schemeClr val="bg1"/>
                </a:solidFill>
                <a:uFillTx/>
                <a:latin typeface="Arial" panose="020B0604020202020204" pitchFamily="34" charset="0"/>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835" indent="0" algn="ctr">
              <a:buNone/>
              <a:defRPr sz="1200"/>
            </a:lvl9pPr>
          </a:lstStyle>
          <a:p>
            <a:pPr fontAlgn="auto"/>
            <a:r>
              <a:rPr lang="zh-CN" altLang="en-US" sz="1350" strike="noStrike" noProof="1" dirty="0"/>
              <a:t>单击此处编辑副标题</a:t>
            </a:r>
            <a:endParaRPr lang="zh-CN" altLang="en-US" strike="noStrike" noProof="1" dirty="0"/>
          </a:p>
        </p:txBody>
      </p:sp>
      <p:sp>
        <p:nvSpPr>
          <p:cNvPr id="9802" name="标题 1"/>
          <p:cNvSpPr>
            <a:spLocks noGrp="1"/>
          </p:cNvSpPr>
          <p:nvPr>
            <p:ph type="ctrTitle" hasCustomPrompt="1"/>
          </p:nvPr>
        </p:nvSpPr>
        <p:spPr>
          <a:xfrm>
            <a:off x="2066925" y="2430329"/>
            <a:ext cx="6573443" cy="1219351"/>
          </a:xfrm>
        </p:spPr>
        <p:txBody>
          <a:bodyPr lIns="90000" tIns="46800" rIns="90000" bIns="46800" anchor="b" anchorCtr="0">
            <a:normAutofit/>
          </a:bodyPr>
          <a:lstStyle>
            <a:lvl1pPr algn="r">
              <a:defRPr sz="6000" u="none" strike="noStrike" kern="1200" cap="none" spc="200" normalizeH="0" baseline="0">
                <a:solidFill>
                  <a:schemeClr val="bg1"/>
                </a:solidFill>
                <a:uFillTx/>
                <a:latin typeface="Arial" panose="020B0604020202020204" pitchFamily="34" charset="0"/>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8" name="文本占位符 7"/>
          <p:cNvSpPr>
            <a:spLocks noGrp="1"/>
          </p:cNvSpPr>
          <p:nvPr>
            <p:ph type="body" sz="quarter" idx="13" hasCustomPrompt="1"/>
          </p:nvPr>
        </p:nvSpPr>
        <p:spPr>
          <a:xfrm>
            <a:off x="7380446" y="851640"/>
            <a:ext cx="1259681" cy="359137"/>
          </a:xfrm>
        </p:spPr>
        <p:txBody>
          <a:bodyPr lIns="90000" tIns="46800" rIns="90000" bIns="46800" anchor="b" anchorCtr="0">
            <a:normAutofit/>
          </a:bodyPr>
          <a:lstStyle>
            <a:lvl1pPr marL="0" indent="0" algn="r">
              <a:buFontTx/>
              <a:buNone/>
              <a:defRPr sz="1050" u="none" strike="noStrike" kern="1200" cap="none" spc="200" normalizeH="0" baseline="0">
                <a:solidFill>
                  <a:schemeClr val="bg1"/>
                </a:solidFill>
                <a:uFillTx/>
                <a:latin typeface="Arial" panose="020B0604020202020204" pitchFamily="34" charset="0"/>
                <a:ea typeface="+mn-ea"/>
              </a:defRPr>
            </a:lvl1pPr>
          </a:lstStyle>
          <a:p>
            <a:pPr lvl="0" fontAlgn="auto"/>
            <a:r>
              <a:rPr lang="zh-CN" altLang="en-US" sz="1050" strike="noStrike" noProof="1" dirty="0"/>
              <a:t>编辑文本</a:t>
            </a:r>
            <a:endParaRPr lang="zh-CN" altLang="en-US" strike="noStrike" noProof="1" dirty="0"/>
          </a:p>
        </p:txBody>
      </p:sp>
      <p:sp>
        <p:nvSpPr>
          <p:cNvPr id="10" name="文本占位符 9"/>
          <p:cNvSpPr>
            <a:spLocks noGrp="1"/>
          </p:cNvSpPr>
          <p:nvPr>
            <p:ph type="body" sz="quarter" idx="14" hasCustomPrompt="1"/>
          </p:nvPr>
        </p:nvSpPr>
        <p:spPr>
          <a:xfrm>
            <a:off x="7380446" y="1236498"/>
            <a:ext cx="1259681" cy="359137"/>
          </a:xfrm>
        </p:spPr>
        <p:txBody>
          <a:bodyPr lIns="90000" tIns="46800" rIns="90000" bIns="46800">
            <a:normAutofit/>
          </a:bodyPr>
          <a:lstStyle>
            <a:lvl1pPr marL="0" indent="0" algn="r">
              <a:buNone/>
              <a:defRPr sz="1050" u="none" strike="noStrike" kern="1200" cap="none" spc="200" normalizeH="0" baseline="0">
                <a:solidFill>
                  <a:schemeClr val="bg1"/>
                </a:solidFill>
                <a:uFillTx/>
                <a:latin typeface="Arial" panose="020B0604020202020204" pitchFamily="34" charset="0"/>
                <a:ea typeface="+mn-ea"/>
              </a:defRPr>
            </a:lvl1pPr>
          </a:lstStyle>
          <a:p>
            <a:pPr lvl="0" fontAlgn="auto"/>
            <a:r>
              <a:rPr lang="zh-CN" altLang="en-US" sz="1050" strike="noStrike" noProof="1" dirty="0"/>
              <a:t>编辑文本</a:t>
            </a:r>
            <a:endParaRPr lang="zh-CN" altLang="en-US" strike="noStrike" noProof="1" dirty="0"/>
          </a:p>
        </p:txBody>
      </p:sp>
      <p:sp>
        <p:nvSpPr>
          <p:cNvPr id="3" name="日期占位符 2"/>
          <p:cNvSpPr>
            <a:spLocks noGrp="1"/>
          </p:cNvSpPr>
          <p:nvPr>
            <p:ph type="dt" sz="half" idx="10"/>
            <p:custDataLst>
              <p:tags r:id="rId4"/>
            </p:custDataLst>
          </p:nvPr>
        </p:nvSpPr>
        <p:spPr>
          <a:xfrm>
            <a:off x="660400" y="4762500"/>
            <a:ext cx="2024063" cy="238125"/>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688" y="4762500"/>
            <a:ext cx="2968625" cy="238125"/>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dirty="0"/>
          </a:p>
        </p:txBody>
      </p:sp>
      <p:sp>
        <p:nvSpPr>
          <p:cNvPr id="5" name="灯片编号占位符 4"/>
          <p:cNvSpPr>
            <a:spLocks noGrp="1"/>
          </p:cNvSpPr>
          <p:nvPr>
            <p:ph type="sldNum" sz="quarter" idx="12"/>
            <p:custDataLst>
              <p:tags r:id="rId6"/>
            </p:custDataLst>
          </p:nvPr>
        </p:nvSpPr>
        <p:spPr>
          <a:xfrm>
            <a:off x="6457950" y="4762500"/>
            <a:ext cx="2025650" cy="238125"/>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77827" name="组合 10"/>
          <p:cNvGrpSpPr/>
          <p:nvPr userDrawn="1"/>
        </p:nvGrpSpPr>
        <p:grpSpPr>
          <a:xfrm>
            <a:off x="0" y="0"/>
            <a:ext cx="9144000" cy="5143500"/>
            <a:chOff x="0" y="0"/>
            <a:chExt cx="12191238" cy="6857143"/>
          </a:xfrm>
        </p:grpSpPr>
        <p:pic>
          <p:nvPicPr>
            <p:cNvPr id="77828" name="图片 11"/>
            <p:cNvPicPr>
              <a:picLocks noChangeAspect="1"/>
            </p:cNvPicPr>
            <p:nvPr userDrawn="1">
              <p:custDataLst>
                <p:tags r:id="rId2"/>
              </p:custDataLst>
            </p:nvPr>
          </p:nvPicPr>
          <p:blipFill>
            <a:blip r:embed="rId3"/>
            <a:stretch>
              <a:fillRect/>
            </a:stretch>
          </p:blipFill>
          <p:spPr>
            <a:xfrm>
              <a:off x="0" y="0"/>
              <a:ext cx="12190476" cy="6857143"/>
            </a:xfrm>
            <a:prstGeom prst="rect">
              <a:avLst/>
            </a:prstGeom>
            <a:noFill/>
            <a:ln w="9525">
              <a:noFill/>
            </a:ln>
          </p:spPr>
        </p:pic>
        <p:sp>
          <p:nvSpPr>
            <p:cNvPr id="13" name="矩形 12"/>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cxnSp>
        <p:nvCxnSpPr>
          <p:cNvPr id="9" name="直接连接符 8"/>
          <p:cNvCxnSpPr/>
          <p:nvPr userDrawn="1">
            <p:custDataLst>
              <p:tags r:id="rId5"/>
            </p:custDataLst>
          </p:nvPr>
        </p:nvCxnSpPr>
        <p:spPr>
          <a:xfrm>
            <a:off x="557213" y="692150"/>
            <a:ext cx="78263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502412" y="332141"/>
            <a:ext cx="8139178" cy="331514"/>
          </a:xfrm>
        </p:spPr>
        <p:txBody>
          <a:bodyPr vert="horz" lIns="100800" tIns="39600" rIns="75600" bIns="396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汉仪旗黑-85S" pitchFamily="18"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714469"/>
            <a:ext cx="8139178" cy="4042179"/>
          </a:xfrm>
        </p:spPr>
        <p:txBody>
          <a:bodyPr vert="horz" lIns="100800" tIns="0" rIns="8280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6"/>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custDataLst>
              <p:tags r:id="rId7"/>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8"/>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12" name="矩形 11"/>
          <p:cNvSpPr/>
          <p:nvPr>
            <p:custDataLst>
              <p:tags r:id="rId2"/>
            </p:custDataLst>
          </p:nvPr>
        </p:nvSpPr>
        <p:spPr>
          <a:xfrm>
            <a:off x="4924425" y="0"/>
            <a:ext cx="4219575" cy="5144135"/>
          </a:xfrm>
          <a:prstGeom prst="rect">
            <a:avLst/>
          </a:prstGeom>
          <a:blipFill dpi="0" rotWithShape="0">
            <a:blip r:embed="rId3"/>
            <a:srcRect/>
            <a:stretch>
              <a:fillRect l="-33018" r="-330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baseline="0" noProof="1">
              <a:latin typeface="Arial" panose="020B0604020202020204" pitchFamily="34" charset="0"/>
            </a:endParaRPr>
          </a:p>
        </p:txBody>
      </p:sp>
      <p:sp>
        <p:nvSpPr>
          <p:cNvPr id="13" name="矩形 12"/>
          <p:cNvSpPr/>
          <p:nvPr>
            <p:custDataLst>
              <p:tags r:id="rId4"/>
            </p:custDataLst>
          </p:nvPr>
        </p:nvSpPr>
        <p:spPr>
          <a:xfrm>
            <a:off x="4924425" y="0"/>
            <a:ext cx="4219575" cy="5143500"/>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baseline="0" noProof="1">
              <a:latin typeface="Arial" panose="020B0604020202020204" pitchFamily="34" charset="0"/>
            </a:endParaRPr>
          </a:p>
        </p:txBody>
      </p:sp>
      <p:sp>
        <p:nvSpPr>
          <p:cNvPr id="20" name="标题 1"/>
          <p:cNvSpPr>
            <a:spLocks noGrp="1"/>
          </p:cNvSpPr>
          <p:nvPr>
            <p:ph type="title" hasCustomPrompt="1"/>
          </p:nvPr>
        </p:nvSpPr>
        <p:spPr>
          <a:xfrm>
            <a:off x="504314" y="1582413"/>
            <a:ext cx="4156643" cy="761811"/>
          </a:xfrm>
        </p:spPr>
        <p:txBody>
          <a:bodyPr lIns="90000" tIns="46800" rIns="90000" bIns="46800" anchor="ctr">
            <a:normAutofit/>
          </a:bodyPr>
          <a:lstStyle>
            <a:lvl1pPr algn="l">
              <a:defRPr sz="3300" b="1" u="none" strike="noStrike" kern="1200" cap="none" spc="200" normalizeH="0" baseline="0">
                <a:solidFill>
                  <a:schemeClr val="tx1"/>
                </a:solidFill>
                <a:uFillTx/>
                <a:latin typeface="Arial" panose="020B0604020202020204" pitchFamily="34" charset="0"/>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21" name="文本占位符 2"/>
          <p:cNvSpPr>
            <a:spLocks noGrp="1"/>
          </p:cNvSpPr>
          <p:nvPr>
            <p:ph type="body" idx="1"/>
          </p:nvPr>
        </p:nvSpPr>
        <p:spPr>
          <a:xfrm>
            <a:off x="505373" y="2418740"/>
            <a:ext cx="4167224" cy="761811"/>
          </a:xfrm>
        </p:spPr>
        <p:txBody>
          <a:bodyPr lIns="90000" tIns="46800" rIns="90000" bIns="46800" anchor="t">
            <a:normAutofit/>
          </a:bodyPr>
          <a:lstStyle>
            <a:lvl1pPr marL="0" indent="0" algn="l">
              <a:buNone/>
              <a:defRPr sz="2100" u="none" strike="noStrike" kern="1200" cap="none" spc="200" normalizeH="0" baseline="0">
                <a:solidFill>
                  <a:schemeClr val="tx1"/>
                </a:solidFill>
                <a:uFillTx/>
                <a:latin typeface="Arial" panose="020B0604020202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2" name="日期占位符 1"/>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fld>
            <a:endParaRPr lang="zh-CN" altLang="en-US" strike="noStrike" noProof="1"/>
          </a:p>
        </p:txBody>
      </p:sp>
      <p:sp>
        <p:nvSpPr>
          <p:cNvPr id="3" name="页脚占位符 2"/>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dirty="0"/>
          </a:p>
        </p:txBody>
      </p:sp>
      <p:sp>
        <p:nvSpPr>
          <p:cNvPr id="4" name="灯片编号占位符 3"/>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79875" name="组合 10"/>
          <p:cNvGrpSpPr/>
          <p:nvPr userDrawn="1"/>
        </p:nvGrpSpPr>
        <p:grpSpPr>
          <a:xfrm>
            <a:off x="0" y="0"/>
            <a:ext cx="9144000" cy="5143500"/>
            <a:chOff x="0" y="0"/>
            <a:chExt cx="12191238" cy="6857143"/>
          </a:xfrm>
        </p:grpSpPr>
        <p:pic>
          <p:nvPicPr>
            <p:cNvPr id="79876" name="图片 11"/>
            <p:cNvPicPr>
              <a:picLocks noChangeAspect="1"/>
            </p:cNvPicPr>
            <p:nvPr userDrawn="1">
              <p:custDataLst>
                <p:tags r:id="rId2"/>
              </p:custDataLst>
            </p:nvPr>
          </p:nvPicPr>
          <p:blipFill>
            <a:blip r:embed="rId3"/>
            <a:stretch>
              <a:fillRect/>
            </a:stretch>
          </p:blipFill>
          <p:spPr>
            <a:xfrm>
              <a:off x="0" y="0"/>
              <a:ext cx="12190476" cy="6857143"/>
            </a:xfrm>
            <a:prstGeom prst="rect">
              <a:avLst/>
            </a:prstGeom>
            <a:noFill/>
            <a:ln w="9525">
              <a:noFill/>
            </a:ln>
          </p:spPr>
        </p:pic>
        <p:sp>
          <p:nvSpPr>
            <p:cNvPr id="13" name="矩形 12"/>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cxnSp>
        <p:nvCxnSpPr>
          <p:cNvPr id="9" name="直接连接符 8"/>
          <p:cNvCxnSpPr/>
          <p:nvPr userDrawn="1">
            <p:custDataLst>
              <p:tags r:id="rId5"/>
            </p:custDataLst>
          </p:nvPr>
        </p:nvCxnSpPr>
        <p:spPr>
          <a:xfrm>
            <a:off x="557213" y="692150"/>
            <a:ext cx="78263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汉仪旗黑-85S" pitchFamily="18"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714469"/>
            <a:ext cx="3962432"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714469"/>
            <a:ext cx="3962432" cy="4042179"/>
          </a:xfrm>
        </p:spPr>
        <p:txBody>
          <a:bodyPr>
            <a:noAutofit/>
          </a:bodyPr>
          <a:lstStyle>
            <a:lvl1pPr>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6"/>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custDataLst>
              <p:tags r:id="rId7"/>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7" name="灯片编号占位符 6"/>
          <p:cNvSpPr>
            <a:spLocks noGrp="1"/>
          </p:cNvSpPr>
          <p:nvPr>
            <p:ph type="sldNum" sz="quarter" idx="12"/>
            <p:custDataLst>
              <p:tags r:id="rId8"/>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tx2"/>
        </a:solidFill>
        <a:effectLst/>
      </p:bgPr>
    </p:bg>
    <p:spTree>
      <p:nvGrpSpPr>
        <p:cNvPr id="1" name=""/>
        <p:cNvGrpSpPr/>
        <p:nvPr/>
      </p:nvGrpSpPr>
      <p:grpSpPr>
        <a:xfrm>
          <a:off x="0" y="0"/>
          <a:ext cx="0" cy="0"/>
          <a:chOff x="0" y="0"/>
          <a:chExt cx="0" cy="0"/>
        </a:xfrm>
      </p:grpSpPr>
      <p:grpSp>
        <p:nvGrpSpPr>
          <p:cNvPr id="80899" name="组合 12"/>
          <p:cNvGrpSpPr/>
          <p:nvPr userDrawn="1"/>
        </p:nvGrpSpPr>
        <p:grpSpPr>
          <a:xfrm>
            <a:off x="0" y="0"/>
            <a:ext cx="9144000" cy="5143500"/>
            <a:chOff x="0" y="0"/>
            <a:chExt cx="12191238" cy="6857143"/>
          </a:xfrm>
        </p:grpSpPr>
        <p:pic>
          <p:nvPicPr>
            <p:cNvPr id="80900" name="图片 13"/>
            <p:cNvPicPr>
              <a:picLocks noChangeAspect="1"/>
            </p:cNvPicPr>
            <p:nvPr userDrawn="1">
              <p:custDataLst>
                <p:tags r:id="rId2"/>
              </p:custDataLst>
            </p:nvPr>
          </p:nvPicPr>
          <p:blipFill>
            <a:blip r:embed="rId3"/>
            <a:stretch>
              <a:fillRect/>
            </a:stretch>
          </p:blipFill>
          <p:spPr>
            <a:xfrm>
              <a:off x="0" y="0"/>
              <a:ext cx="12190476" cy="6857143"/>
            </a:xfrm>
            <a:prstGeom prst="rect">
              <a:avLst/>
            </a:prstGeom>
            <a:noFill/>
            <a:ln w="9525">
              <a:noFill/>
            </a:ln>
          </p:spPr>
        </p:pic>
        <p:sp>
          <p:nvSpPr>
            <p:cNvPr id="15" name="矩形 14"/>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cxnSp>
        <p:nvCxnSpPr>
          <p:cNvPr id="11" name="直接连接符 10"/>
          <p:cNvCxnSpPr/>
          <p:nvPr userDrawn="1">
            <p:custDataLst>
              <p:tags r:id="rId5"/>
            </p:custDataLst>
          </p:nvPr>
        </p:nvCxnSpPr>
        <p:spPr>
          <a:xfrm>
            <a:off x="557213" y="692150"/>
            <a:ext cx="78263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汉仪旗黑-85S" pitchFamily="18"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714469"/>
            <a:ext cx="3962432" cy="285788"/>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055024"/>
            <a:ext cx="3962400"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714469"/>
            <a:ext cx="3962432" cy="285788"/>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055024"/>
            <a:ext cx="3962432"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6"/>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custDataLst>
              <p:tags r:id="rId7"/>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9" name="灯片编号占位符 8"/>
          <p:cNvSpPr>
            <a:spLocks noGrp="1"/>
          </p:cNvSpPr>
          <p:nvPr>
            <p:ph type="sldNum" sz="quarter" idx="12"/>
            <p:custDataLst>
              <p:tags r:id="rId8"/>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grpSp>
        <p:nvGrpSpPr>
          <p:cNvPr id="81923" name="组合 6"/>
          <p:cNvGrpSpPr/>
          <p:nvPr userDrawn="1"/>
        </p:nvGrpSpPr>
        <p:grpSpPr>
          <a:xfrm>
            <a:off x="0" y="0"/>
            <a:ext cx="9144000" cy="5143500"/>
            <a:chOff x="0" y="0"/>
            <a:chExt cx="12191238" cy="6857143"/>
          </a:xfrm>
        </p:grpSpPr>
        <p:pic>
          <p:nvPicPr>
            <p:cNvPr id="81924" name="图片 7"/>
            <p:cNvPicPr>
              <a:picLocks noChangeAspect="1"/>
            </p:cNvPicPr>
            <p:nvPr userDrawn="1">
              <p:custDataLst>
                <p:tags r:id="rId2"/>
              </p:custDataLst>
            </p:nvPr>
          </p:nvPicPr>
          <p:blipFill>
            <a:blip r:embed="rId3"/>
            <a:stretch>
              <a:fillRect/>
            </a:stretch>
          </p:blipFill>
          <p:spPr>
            <a:xfrm>
              <a:off x="0" y="0"/>
              <a:ext cx="12190476" cy="6857143"/>
            </a:xfrm>
            <a:prstGeom prst="rect">
              <a:avLst/>
            </a:prstGeom>
            <a:noFill/>
            <a:ln w="9525">
              <a:noFill/>
            </a:ln>
          </p:spPr>
        </p:pic>
        <p:sp>
          <p:nvSpPr>
            <p:cNvPr id="9" name="矩形 8"/>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汉仪旗黑-85S" pitchFamily="18"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20" name="标题 1"/>
          <p:cNvSpPr>
            <a:spLocks noGrp="1"/>
          </p:cNvSpPr>
          <p:nvPr>
            <p:ph type="title" hasCustomPrompt="1"/>
          </p:nvPr>
        </p:nvSpPr>
        <p:spPr>
          <a:xfrm>
            <a:off x="2539806" y="1924654"/>
            <a:ext cx="4064389" cy="671595"/>
          </a:xfrm>
        </p:spPr>
        <p:txBody>
          <a:bodyPr anchor="b">
            <a:normAutofit/>
          </a:bodyPr>
          <a:lstStyle>
            <a:lvl1pPr algn="ctr">
              <a:defRPr sz="3300" b="1">
                <a:solidFill>
                  <a:schemeClr val="tx1">
                    <a:lumMod val="85000"/>
                    <a:lumOff val="15000"/>
                  </a:schemeClr>
                </a:solidFill>
              </a:defRPr>
            </a:lvl1pPr>
          </a:lstStyle>
          <a:p>
            <a:pPr fontAlgn="auto"/>
            <a:r>
              <a:rPr lang="zh-CN" altLang="en-US" strike="noStrike" noProof="1" dirty="0"/>
              <a:t>单击此处编辑标题</a:t>
            </a:r>
            <a:endParaRPr lang="zh-CN" altLang="en-US" strike="noStrike" noProof="1" dirty="0"/>
          </a:p>
        </p:txBody>
      </p:sp>
      <p:sp>
        <p:nvSpPr>
          <p:cNvPr id="21" name="文本占位符 2"/>
          <p:cNvSpPr>
            <a:spLocks noGrp="1"/>
          </p:cNvSpPr>
          <p:nvPr>
            <p:ph type="body" idx="1" hasCustomPrompt="1"/>
          </p:nvPr>
        </p:nvSpPr>
        <p:spPr>
          <a:xfrm>
            <a:off x="2539806" y="2629224"/>
            <a:ext cx="4064389" cy="761811"/>
          </a:xfrm>
        </p:spPr>
        <p:txBody>
          <a:bodyPr anchor="t">
            <a:normAutofit/>
          </a:bodyPr>
          <a:lstStyle>
            <a:lvl1pPr marL="0" indent="0" algn="ctr">
              <a:buNone/>
              <a:defRPr sz="1500">
                <a:solidFill>
                  <a:schemeClr val="tx1">
                    <a:lumMod val="85000"/>
                    <a:lumOff val="1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auto"/>
            <a:r>
              <a:rPr lang="zh-CN" altLang="en-US" strike="noStrike" noProof="1" dirty="0"/>
              <a:t>单击此处编辑文本</a:t>
            </a:r>
            <a:endParaRPr lang="en-US" strike="noStrike" noProof="1" dirty="0"/>
          </a:p>
        </p:txBody>
      </p:sp>
      <p:grpSp>
        <p:nvGrpSpPr>
          <p:cNvPr id="3" name="组合 2"/>
          <p:cNvGrpSpPr/>
          <p:nvPr>
            <p:custDataLst>
              <p:tags r:id="rId2"/>
            </p:custDataLst>
          </p:nvPr>
        </p:nvGrpSpPr>
        <p:grpSpPr>
          <a:xfrm>
            <a:off x="1971757" y="1425645"/>
            <a:ext cx="5200487" cy="2597682"/>
            <a:chOff x="2342964" y="2353452"/>
            <a:chExt cx="4435817" cy="2215450"/>
          </a:xfrm>
          <a:solidFill>
            <a:schemeClr val="accent5"/>
          </a:solidFill>
        </p:grpSpPr>
        <p:sp>
          <p:nvSpPr>
            <p:cNvPr id="6" name="Freeform 19"/>
            <p:cNvSpPr/>
            <p:nvPr/>
          </p:nvSpPr>
          <p:spPr bwMode="auto">
            <a:xfrm>
              <a:off x="3484424" y="2368075"/>
              <a:ext cx="2152885" cy="2186204"/>
            </a:xfrm>
            <a:custGeom>
              <a:avLst/>
              <a:gdLst>
                <a:gd name="T0" fmla="*/ 298 w 298"/>
                <a:gd name="T1" fmla="*/ 149 h 299"/>
                <a:gd name="T2" fmla="*/ 149 w 298"/>
                <a:gd name="T3" fmla="*/ 299 h 299"/>
                <a:gd name="T4" fmla="*/ 0 w 298"/>
                <a:gd name="T5" fmla="*/ 149 h 299"/>
                <a:gd name="T6" fmla="*/ 149 w 298"/>
                <a:gd name="T7" fmla="*/ 0 h 299"/>
                <a:gd name="T8" fmla="*/ 298 w 298"/>
                <a:gd name="T9" fmla="*/ 149 h 299"/>
              </a:gdLst>
              <a:ahLst/>
              <a:cxnLst>
                <a:cxn ang="0">
                  <a:pos x="T0" y="T1"/>
                </a:cxn>
                <a:cxn ang="0">
                  <a:pos x="T2" y="T3"/>
                </a:cxn>
                <a:cxn ang="0">
                  <a:pos x="T4" y="T5"/>
                </a:cxn>
                <a:cxn ang="0">
                  <a:pos x="T6" y="T7"/>
                </a:cxn>
                <a:cxn ang="0">
                  <a:pos x="T8" y="T9"/>
                </a:cxn>
              </a:cxnLst>
              <a:rect l="0" t="0" r="r" b="b"/>
              <a:pathLst>
                <a:path w="298" h="299">
                  <a:moveTo>
                    <a:pt x="298" y="149"/>
                  </a:moveTo>
                  <a:lnTo>
                    <a:pt x="149" y="299"/>
                  </a:lnTo>
                  <a:lnTo>
                    <a:pt x="0" y="149"/>
                  </a:lnTo>
                  <a:lnTo>
                    <a:pt x="149" y="0"/>
                  </a:lnTo>
                  <a:lnTo>
                    <a:pt x="298"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7" name="Freeform 20"/>
            <p:cNvSpPr/>
            <p:nvPr/>
          </p:nvSpPr>
          <p:spPr bwMode="auto">
            <a:xfrm>
              <a:off x="2342964" y="2353452"/>
              <a:ext cx="2189011" cy="2215450"/>
            </a:xfrm>
            <a:custGeom>
              <a:avLst/>
              <a:gdLst>
                <a:gd name="T0" fmla="*/ 300 w 303"/>
                <a:gd name="T1" fmla="*/ 151 h 303"/>
                <a:gd name="T2" fmla="*/ 299 w 303"/>
                <a:gd name="T3" fmla="*/ 151 h 303"/>
                <a:gd name="T4" fmla="*/ 151 w 303"/>
                <a:gd name="T5" fmla="*/ 299 h 303"/>
                <a:gd name="T6" fmla="*/ 4 w 303"/>
                <a:gd name="T7" fmla="*/ 151 h 303"/>
                <a:gd name="T8" fmla="*/ 151 w 303"/>
                <a:gd name="T9" fmla="*/ 5 h 303"/>
                <a:gd name="T10" fmla="*/ 299 w 303"/>
                <a:gd name="T11" fmla="*/ 153 h 303"/>
                <a:gd name="T12" fmla="*/ 300 w 303"/>
                <a:gd name="T13" fmla="*/ 151 h 303"/>
                <a:gd name="T14" fmla="*/ 299 w 303"/>
                <a:gd name="T15" fmla="*/ 151 h 303"/>
                <a:gd name="T16" fmla="*/ 300 w 303"/>
                <a:gd name="T17" fmla="*/ 151 h 303"/>
                <a:gd name="T18" fmla="*/ 301 w 303"/>
                <a:gd name="T19" fmla="*/ 151 h 303"/>
                <a:gd name="T20" fmla="*/ 151 w 303"/>
                <a:gd name="T21" fmla="*/ 0 h 303"/>
                <a:gd name="T22" fmla="*/ 0 w 303"/>
                <a:gd name="T23" fmla="*/ 151 h 303"/>
                <a:gd name="T24" fmla="*/ 151 w 303"/>
                <a:gd name="T25" fmla="*/ 303 h 303"/>
                <a:gd name="T26" fmla="*/ 303 w 303"/>
                <a:gd name="T27" fmla="*/ 151 h 303"/>
                <a:gd name="T28" fmla="*/ 301 w 303"/>
                <a:gd name="T29" fmla="*/ 151 h 303"/>
                <a:gd name="T30" fmla="*/ 300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0" y="151"/>
                  </a:moveTo>
                  <a:lnTo>
                    <a:pt x="299" y="151"/>
                  </a:lnTo>
                  <a:lnTo>
                    <a:pt x="151" y="299"/>
                  </a:lnTo>
                  <a:lnTo>
                    <a:pt x="4" y="151"/>
                  </a:lnTo>
                  <a:lnTo>
                    <a:pt x="151" y="5"/>
                  </a:lnTo>
                  <a:lnTo>
                    <a:pt x="299" y="153"/>
                  </a:lnTo>
                  <a:lnTo>
                    <a:pt x="300" y="151"/>
                  </a:lnTo>
                  <a:lnTo>
                    <a:pt x="299" y="151"/>
                  </a:lnTo>
                  <a:lnTo>
                    <a:pt x="300" y="151"/>
                  </a:lnTo>
                  <a:lnTo>
                    <a:pt x="301" y="151"/>
                  </a:lnTo>
                  <a:lnTo>
                    <a:pt x="151" y="0"/>
                  </a:lnTo>
                  <a:lnTo>
                    <a:pt x="0" y="151"/>
                  </a:lnTo>
                  <a:lnTo>
                    <a:pt x="151" y="303"/>
                  </a:lnTo>
                  <a:lnTo>
                    <a:pt x="303" y="151"/>
                  </a:lnTo>
                  <a:lnTo>
                    <a:pt x="301" y="151"/>
                  </a:lnTo>
                  <a:lnTo>
                    <a:pt x="300"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sp>
          <p:nvSpPr>
            <p:cNvPr id="8" name="Freeform 21"/>
            <p:cNvSpPr/>
            <p:nvPr/>
          </p:nvSpPr>
          <p:spPr bwMode="auto">
            <a:xfrm>
              <a:off x="4589770" y="2353452"/>
              <a:ext cx="2189011" cy="2215450"/>
            </a:xfrm>
            <a:custGeom>
              <a:avLst/>
              <a:gdLst>
                <a:gd name="T0" fmla="*/ 301 w 303"/>
                <a:gd name="T1" fmla="*/ 151 h 303"/>
                <a:gd name="T2" fmla="*/ 300 w 303"/>
                <a:gd name="T3" fmla="*/ 151 h 303"/>
                <a:gd name="T4" fmla="*/ 152 w 303"/>
                <a:gd name="T5" fmla="*/ 299 h 303"/>
                <a:gd name="T6" fmla="*/ 5 w 303"/>
                <a:gd name="T7" fmla="*/ 151 h 303"/>
                <a:gd name="T8" fmla="*/ 152 w 303"/>
                <a:gd name="T9" fmla="*/ 5 h 303"/>
                <a:gd name="T10" fmla="*/ 300 w 303"/>
                <a:gd name="T11" fmla="*/ 153 h 303"/>
                <a:gd name="T12" fmla="*/ 301 w 303"/>
                <a:gd name="T13" fmla="*/ 151 h 303"/>
                <a:gd name="T14" fmla="*/ 300 w 303"/>
                <a:gd name="T15" fmla="*/ 151 h 303"/>
                <a:gd name="T16" fmla="*/ 301 w 303"/>
                <a:gd name="T17" fmla="*/ 151 h 303"/>
                <a:gd name="T18" fmla="*/ 302 w 303"/>
                <a:gd name="T19" fmla="*/ 151 h 303"/>
                <a:gd name="T20" fmla="*/ 152 w 303"/>
                <a:gd name="T21" fmla="*/ 0 h 303"/>
                <a:gd name="T22" fmla="*/ 0 w 303"/>
                <a:gd name="T23" fmla="*/ 151 h 303"/>
                <a:gd name="T24" fmla="*/ 152 w 303"/>
                <a:gd name="T25" fmla="*/ 303 h 303"/>
                <a:gd name="T26" fmla="*/ 303 w 303"/>
                <a:gd name="T27" fmla="*/ 151 h 303"/>
                <a:gd name="T28" fmla="*/ 302 w 303"/>
                <a:gd name="T29" fmla="*/ 151 h 303"/>
                <a:gd name="T30" fmla="*/ 301 w 303"/>
                <a:gd name="T31"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301" y="151"/>
                  </a:moveTo>
                  <a:lnTo>
                    <a:pt x="300" y="151"/>
                  </a:lnTo>
                  <a:lnTo>
                    <a:pt x="152" y="299"/>
                  </a:lnTo>
                  <a:lnTo>
                    <a:pt x="5" y="151"/>
                  </a:lnTo>
                  <a:lnTo>
                    <a:pt x="152" y="5"/>
                  </a:lnTo>
                  <a:lnTo>
                    <a:pt x="300" y="153"/>
                  </a:lnTo>
                  <a:lnTo>
                    <a:pt x="301" y="151"/>
                  </a:lnTo>
                  <a:lnTo>
                    <a:pt x="300" y="151"/>
                  </a:lnTo>
                  <a:lnTo>
                    <a:pt x="301" y="151"/>
                  </a:lnTo>
                  <a:lnTo>
                    <a:pt x="302" y="151"/>
                  </a:lnTo>
                  <a:lnTo>
                    <a:pt x="152" y="0"/>
                  </a:lnTo>
                  <a:lnTo>
                    <a:pt x="0" y="151"/>
                  </a:lnTo>
                  <a:lnTo>
                    <a:pt x="152" y="303"/>
                  </a:lnTo>
                  <a:lnTo>
                    <a:pt x="303" y="151"/>
                  </a:lnTo>
                  <a:lnTo>
                    <a:pt x="302" y="151"/>
                  </a:lnTo>
                  <a:lnTo>
                    <a:pt x="301"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endParaRPr lang="zh-CN" altLang="en-US" sz="1350" strike="noStrike" noProof="1"/>
            </a:p>
          </p:txBody>
        </p:sp>
      </p:grpSp>
      <p:sp>
        <p:nvSpPr>
          <p:cNvPr id="9" name="日期占位符 8"/>
          <p:cNvSpPr>
            <a:spLocks noGrp="1"/>
          </p:cNvSpPr>
          <p:nvPr>
            <p:ph type="dt" sz="half" idx="10"/>
            <p:custDataLst>
              <p:tags r:id="rId3"/>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10" name="页脚占位符 9"/>
          <p:cNvSpPr>
            <a:spLocks noGrp="1"/>
          </p:cNvSpPr>
          <p:nvPr>
            <p:ph type="ftr" sz="quarter" idx="11"/>
            <p:custDataLst>
              <p:tags r:id="rId4"/>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1" name="灯片编号占位符 10"/>
          <p:cNvSpPr>
            <a:spLocks noGrp="1"/>
          </p:cNvSpPr>
          <p:nvPr>
            <p:ph type="sldNum" sz="quarter" idx="12"/>
            <p:custDataLst>
              <p:tags r:id="rId5"/>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tx2"/>
        </a:solidFill>
        <a:effectLst/>
      </p:bgPr>
    </p:bg>
    <p:spTree>
      <p:nvGrpSpPr>
        <p:cNvPr id="1" name=""/>
        <p:cNvGrpSpPr/>
        <p:nvPr/>
      </p:nvGrpSpPr>
      <p:grpSpPr>
        <a:xfrm>
          <a:off x="0" y="0"/>
          <a:ext cx="0" cy="0"/>
          <a:chOff x="0" y="0"/>
          <a:chExt cx="0" cy="0"/>
        </a:xfrm>
      </p:grpSpPr>
      <p:grpSp>
        <p:nvGrpSpPr>
          <p:cNvPr id="82947" name="组合 6"/>
          <p:cNvGrpSpPr/>
          <p:nvPr userDrawn="1"/>
        </p:nvGrpSpPr>
        <p:grpSpPr>
          <a:xfrm>
            <a:off x="0" y="0"/>
            <a:ext cx="9144000" cy="5143500"/>
            <a:chOff x="0" y="0"/>
            <a:chExt cx="12191238" cy="6857143"/>
          </a:xfrm>
        </p:grpSpPr>
        <p:pic>
          <p:nvPicPr>
            <p:cNvPr id="82948" name="图片 4"/>
            <p:cNvPicPr>
              <a:picLocks noChangeAspect="1"/>
            </p:cNvPicPr>
            <p:nvPr userDrawn="1">
              <p:custDataLst>
                <p:tags r:id="rId2"/>
              </p:custDataLst>
            </p:nvPr>
          </p:nvPicPr>
          <p:blipFill>
            <a:blip r:embed="rId3"/>
            <a:stretch>
              <a:fillRect/>
            </a:stretch>
          </p:blipFill>
          <p:spPr>
            <a:xfrm>
              <a:off x="0" y="0"/>
              <a:ext cx="12190476" cy="6857143"/>
            </a:xfrm>
            <a:prstGeom prst="rect">
              <a:avLst/>
            </a:prstGeom>
            <a:noFill/>
            <a:ln w="9525">
              <a:noFill/>
            </a:ln>
          </p:spPr>
        </p:pic>
        <p:sp>
          <p:nvSpPr>
            <p:cNvPr id="6" name="矩形 5"/>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sp>
        <p:nvSpPr>
          <p:cNvPr id="2" name="日期占位符 1"/>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4" name="灯片编号占位符 3"/>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grpSp>
        <p:nvGrpSpPr>
          <p:cNvPr id="83971" name="组合 11"/>
          <p:cNvGrpSpPr/>
          <p:nvPr userDrawn="1"/>
        </p:nvGrpSpPr>
        <p:grpSpPr>
          <a:xfrm>
            <a:off x="0" y="0"/>
            <a:ext cx="9144000" cy="5143500"/>
            <a:chOff x="0" y="857"/>
            <a:chExt cx="12192000" cy="6857143"/>
          </a:xfrm>
        </p:grpSpPr>
        <p:pic>
          <p:nvPicPr>
            <p:cNvPr id="83972" name="图片 7"/>
            <p:cNvPicPr>
              <a:picLocks noChangeAspect="1"/>
            </p:cNvPicPr>
            <p:nvPr userDrawn="1">
              <p:custDataLst>
                <p:tags r:id="rId2"/>
              </p:custDataLst>
            </p:nvPr>
          </p:nvPicPr>
          <p:blipFill>
            <a:blip r:embed="rId3"/>
            <a:stretch>
              <a:fillRect/>
            </a:stretch>
          </p:blipFill>
          <p:spPr>
            <a:xfrm>
              <a:off x="1524" y="857"/>
              <a:ext cx="12190476" cy="6857143"/>
            </a:xfrm>
            <a:prstGeom prst="rect">
              <a:avLst/>
            </a:prstGeom>
            <a:noFill/>
            <a:ln w="9525">
              <a:noFill/>
            </a:ln>
          </p:spPr>
        </p:pic>
        <p:sp>
          <p:nvSpPr>
            <p:cNvPr id="11" name="矩形 10"/>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cxnSp>
        <p:nvCxnSpPr>
          <p:cNvPr id="9" name="直接连接符 8"/>
          <p:cNvCxnSpPr/>
          <p:nvPr userDrawn="1">
            <p:custDataLst>
              <p:tags r:id="rId5"/>
            </p:custDataLst>
          </p:nvPr>
        </p:nvCxnSpPr>
        <p:spPr>
          <a:xfrm>
            <a:off x="557213" y="692150"/>
            <a:ext cx="78263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502448"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汉仪旗黑-85S" pitchFamily="18"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714469"/>
            <a:ext cx="3962432" cy="4042179"/>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714469"/>
            <a:ext cx="3962432" cy="4042179"/>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6"/>
            </p:custDataLst>
          </p:nvPr>
        </p:nvSpPr>
        <p:spPr>
          <a:xfrm>
            <a:off x="660400" y="4762500"/>
            <a:ext cx="2024063" cy="238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custDataLst>
              <p:tags r:id="rId7"/>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custDataLst>
              <p:tags r:id="rId8"/>
            </p:custDataLst>
          </p:nvPr>
        </p:nvSpPr>
        <p:spPr>
          <a:xfrm>
            <a:off x="6457950" y="4762500"/>
            <a:ext cx="2025650" cy="238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4995" name="组合 8"/>
          <p:cNvGrpSpPr/>
          <p:nvPr userDrawn="1"/>
        </p:nvGrpSpPr>
        <p:grpSpPr>
          <a:xfrm>
            <a:off x="1588" y="0"/>
            <a:ext cx="9142412" cy="5143500"/>
            <a:chOff x="1524" y="857"/>
            <a:chExt cx="12190476" cy="6857143"/>
          </a:xfrm>
        </p:grpSpPr>
        <p:pic>
          <p:nvPicPr>
            <p:cNvPr id="84996" name="图片 6"/>
            <p:cNvPicPr>
              <a:picLocks noChangeAspect="1"/>
            </p:cNvPicPr>
            <p:nvPr userDrawn="1">
              <p:custDataLst>
                <p:tags r:id="rId2"/>
              </p:custDataLst>
            </p:nvPr>
          </p:nvPicPr>
          <p:blipFill>
            <a:blip r:embed="rId3"/>
            <a:stretch>
              <a:fillRect/>
            </a:stretch>
          </p:blipFill>
          <p:spPr>
            <a:xfrm>
              <a:off x="1524" y="857"/>
              <a:ext cx="12190476" cy="6857143"/>
            </a:xfrm>
            <a:prstGeom prst="rect">
              <a:avLst/>
            </a:prstGeom>
            <a:noFill/>
            <a:ln w="9525">
              <a:noFill/>
            </a:ln>
          </p:spPr>
        </p:pic>
        <p:sp>
          <p:nvSpPr>
            <p:cNvPr id="8" name="矩形 7"/>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sp>
        <p:nvSpPr>
          <p:cNvPr id="2" name="竖排标题 1"/>
          <p:cNvSpPr>
            <a:spLocks noGrp="1"/>
          </p:cNvSpPr>
          <p:nvPr>
            <p:ph type="title" orient="vert"/>
          </p:nvPr>
        </p:nvSpPr>
        <p:spPr>
          <a:xfrm>
            <a:off x="7928351" y="714469"/>
            <a:ext cx="713238" cy="4042179"/>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汉仪旗黑-85S" pitchFamily="18"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714463"/>
            <a:ext cx="7371076" cy="4042179"/>
          </a:xfrm>
        </p:spPr>
        <p:txBody>
          <a:bodyPr vert="eaVert"/>
          <a:lstStyle>
            <a:lvl1pPr marL="386080" indent="-214630" eaLnBrk="1" fontAlgn="auto" latinLnBrk="0" hangingPunct="1">
              <a:buFont typeface="Arial" panose="020B0604020202020204" pitchFamily="34" charset="0"/>
              <a:buChar char="•"/>
              <a:defRPr baseline="0">
                <a:solidFill>
                  <a:schemeClr val="tx1">
                    <a:lumMod val="85000"/>
                    <a:lumOff val="15000"/>
                  </a:schemeClr>
                </a:solidFill>
                <a:latin typeface="Arial" panose="020B0604020202020204" pitchFamily="34" charset="0"/>
                <a:ea typeface="微软雅黑" panose="020B0503020204020204" pitchFamily="34" charset="-122"/>
              </a:defRPr>
            </a:lvl1pPr>
            <a:lvl2pPr marL="728980" indent="-214630" eaLnBrk="1" fontAlgn="auto" latinLnBrk="0" hangingPunct="1">
              <a:buFont typeface="Arial" panose="020B0604020202020204" pitchFamily="34" charset="0"/>
              <a:buChar char="•"/>
              <a:defRPr baseline="0">
                <a:solidFill>
                  <a:schemeClr val="tx1">
                    <a:lumMod val="85000"/>
                    <a:lumOff val="15000"/>
                  </a:schemeClr>
                </a:solidFill>
                <a:latin typeface="Arial" panose="020B0604020202020204" pitchFamily="34" charset="0"/>
                <a:ea typeface="微软雅黑" panose="020B0503020204020204" pitchFamily="34" charset="-122"/>
              </a:defRPr>
            </a:lvl2pPr>
            <a:lvl3pPr marL="1071880" indent="-214630" eaLnBrk="1" fontAlgn="auto" latinLnBrk="0" hangingPunct="1">
              <a:buFont typeface="Arial" panose="020B0604020202020204" pitchFamily="34" charset="0"/>
              <a:buChar char="•"/>
              <a:defRPr baseline="0">
                <a:solidFill>
                  <a:schemeClr val="tx1">
                    <a:lumMod val="85000"/>
                    <a:lumOff val="15000"/>
                  </a:schemeClr>
                </a:solidFill>
                <a:latin typeface="Arial" panose="020B0604020202020204" pitchFamily="34" charset="0"/>
                <a:ea typeface="微软雅黑" panose="020B0503020204020204" pitchFamily="34" charset="-122"/>
              </a:defRPr>
            </a:lvl3pPr>
            <a:lvl4pPr marL="1414780" indent="-214630" eaLnBrk="1" fontAlgn="auto" latinLnBrk="0" hangingPunct="1">
              <a:buFont typeface="Arial" panose="020B0604020202020204" pitchFamily="34" charset="0"/>
              <a:buChar char="•"/>
              <a:defRPr baseline="0">
                <a:solidFill>
                  <a:schemeClr val="tx1">
                    <a:lumMod val="85000"/>
                    <a:lumOff val="15000"/>
                  </a:schemeClr>
                </a:solidFill>
                <a:latin typeface="Arial" panose="020B0604020202020204" pitchFamily="34" charset="0"/>
                <a:ea typeface="微软雅黑" panose="020B0503020204020204" pitchFamily="34" charset="-122"/>
              </a:defRPr>
            </a:lvl4pPr>
            <a:lvl5pPr marL="1757680" indent="-214630" eaLnBrk="1" fontAlgn="auto" latinLnBrk="0" hangingPunct="1">
              <a:buFont typeface="Arial" panose="020B0604020202020204" pitchFamily="34" charset="0"/>
              <a:buChar cha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6019" name="组合 1"/>
          <p:cNvGrpSpPr/>
          <p:nvPr userDrawn="1"/>
        </p:nvGrpSpPr>
        <p:grpSpPr>
          <a:xfrm>
            <a:off x="1588" y="0"/>
            <a:ext cx="9142412" cy="5143500"/>
            <a:chOff x="1524" y="857"/>
            <a:chExt cx="12190476" cy="6857143"/>
          </a:xfrm>
        </p:grpSpPr>
        <p:pic>
          <p:nvPicPr>
            <p:cNvPr id="86020" name="图片 5"/>
            <p:cNvPicPr>
              <a:picLocks noChangeAspect="1"/>
            </p:cNvPicPr>
            <p:nvPr userDrawn="1">
              <p:custDataLst>
                <p:tags r:id="rId2"/>
              </p:custDataLst>
            </p:nvPr>
          </p:nvPicPr>
          <p:blipFill>
            <a:blip r:embed="rId3"/>
            <a:stretch>
              <a:fillRect/>
            </a:stretch>
          </p:blipFill>
          <p:spPr>
            <a:xfrm>
              <a:off x="1524" y="857"/>
              <a:ext cx="12190476" cy="6857143"/>
            </a:xfrm>
            <a:prstGeom prst="rect">
              <a:avLst/>
            </a:prstGeom>
            <a:noFill/>
            <a:ln w="9525">
              <a:noFill/>
            </a:ln>
          </p:spPr>
        </p:pic>
        <p:sp>
          <p:nvSpPr>
            <p:cNvPr id="8" name="矩形 7"/>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grpSp>
      <p:sp>
        <p:nvSpPr>
          <p:cNvPr id="7" name="内容占位符 6"/>
          <p:cNvSpPr>
            <a:spLocks noGrp="1"/>
          </p:cNvSpPr>
          <p:nvPr>
            <p:ph sz="quarter" idx="13"/>
          </p:nvPr>
        </p:nvSpPr>
        <p:spPr>
          <a:xfrm>
            <a:off x="502448" y="714469"/>
            <a:ext cx="8139178" cy="4042179"/>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17" name="矩形 16"/>
          <p:cNvSpPr/>
          <p:nvPr>
            <p:custDataLst>
              <p:tags r:id="rId2"/>
            </p:custDataLst>
          </p:nvPr>
        </p:nvSpPr>
        <p:spPr>
          <a:xfrm>
            <a:off x="0" y="0"/>
            <a:ext cx="9144000" cy="2770687"/>
          </a:xfrm>
          <a:prstGeom prst="rect">
            <a:avLst/>
          </a:prstGeom>
          <a:blipFill dpi="0" rotWithShape="0">
            <a:blip r:embed="rId3"/>
            <a:srcRect/>
            <a:stretch>
              <a:fillRect t="-31194" b="-11085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fontAlgn="auto"/>
            <a:endParaRPr lang="zh-CN" altLang="en-US" sz="1350" strike="noStrike" noProof="1"/>
          </a:p>
        </p:txBody>
      </p:sp>
      <p:sp>
        <p:nvSpPr>
          <p:cNvPr id="18" name="矩形 17"/>
          <p:cNvSpPr/>
          <p:nvPr>
            <p:custDataLst>
              <p:tags r:id="rId4"/>
            </p:custDataLst>
          </p:nvPr>
        </p:nvSpPr>
        <p:spPr>
          <a:xfrm>
            <a:off x="0" y="0"/>
            <a:ext cx="9144000" cy="2770188"/>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endParaRPr lang="zh-CN" altLang="en-US" sz="1350" strike="noStrike" baseline="0" noProof="1">
              <a:latin typeface="Arial" panose="020B0604020202020204" pitchFamily="34" charset="0"/>
            </a:endParaRPr>
          </a:p>
        </p:txBody>
      </p:sp>
      <p:sp>
        <p:nvSpPr>
          <p:cNvPr id="3" name="标题 2"/>
          <p:cNvSpPr>
            <a:spLocks noGrp="1"/>
          </p:cNvSpPr>
          <p:nvPr>
            <p:ph type="title" hasCustomPrompt="1"/>
          </p:nvPr>
        </p:nvSpPr>
        <p:spPr>
          <a:xfrm>
            <a:off x="4024472" y="3117659"/>
            <a:ext cx="4458478" cy="1119338"/>
          </a:xfrm>
        </p:spPr>
        <p:txBody>
          <a:bodyPr lIns="90000" tIns="46800" rIns="90000" bIns="46800" anchor="t">
            <a:normAutofit/>
          </a:bodyPr>
          <a:lstStyle>
            <a:lvl1pPr algn="r">
              <a:defRPr sz="6000" u="none" strike="noStrike" kern="1200" cap="none" spc="200" normalizeH="0" baseline="0">
                <a:solidFill>
                  <a:schemeClr val="tx1">
                    <a:lumMod val="85000"/>
                    <a:lumOff val="15000"/>
                  </a:schemeClr>
                </a:solidFill>
                <a:uFillTx/>
                <a:latin typeface="Arial" panose="020B0604020202020204" pitchFamily="34" charset="0"/>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0" name="日期占位符 9"/>
          <p:cNvSpPr>
            <a:spLocks noGrp="1"/>
          </p:cNvSpPr>
          <p:nvPr>
            <p:ph type="dt" sz="half" idx="12"/>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11" name="页脚占位符 10"/>
          <p:cNvSpPr>
            <a:spLocks noGrp="1"/>
          </p:cNvSpPr>
          <p:nvPr>
            <p:ph type="ftr" sz="quarter" idx="13"/>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2" name="灯片编号占位符 11"/>
          <p:cNvSpPr>
            <a:spLocks noGrp="1"/>
          </p:cNvSpPr>
          <p:nvPr>
            <p:ph type="sldNum" sz="quarter" idx="14"/>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grpSp>
        <p:nvGrpSpPr>
          <p:cNvPr id="88067" name="组合 7"/>
          <p:cNvGrpSpPr/>
          <p:nvPr userDrawn="1"/>
        </p:nvGrpSpPr>
        <p:grpSpPr>
          <a:xfrm>
            <a:off x="0" y="0"/>
            <a:ext cx="9144000" cy="5143500"/>
            <a:chOff x="0" y="428"/>
            <a:chExt cx="12191238" cy="6857143"/>
          </a:xfrm>
        </p:grpSpPr>
        <p:pic>
          <p:nvPicPr>
            <p:cNvPr id="88068" name="图片 5"/>
            <p:cNvPicPr>
              <a:picLocks noChangeAspect="1"/>
            </p:cNvPicPr>
            <p:nvPr userDrawn="1">
              <p:custDataLst>
                <p:tags r:id="rId2"/>
              </p:custDataLst>
            </p:nvPr>
          </p:nvPicPr>
          <p:blipFill>
            <a:blip r:embed="rId3"/>
            <a:stretch>
              <a:fillRect/>
            </a:stretch>
          </p:blipFill>
          <p:spPr>
            <a:xfrm>
              <a:off x="762" y="428"/>
              <a:ext cx="12190476" cy="6857143"/>
            </a:xfrm>
            <a:prstGeom prst="rect">
              <a:avLst/>
            </a:prstGeom>
            <a:noFill/>
            <a:ln w="9525">
              <a:noFill/>
            </a:ln>
          </p:spPr>
        </p:pic>
        <p:sp>
          <p:nvSpPr>
            <p:cNvPr id="7" name="矩形 6"/>
            <p:cNvSpPr/>
            <p:nvPr userDrawn="1">
              <p:custDataLst>
                <p:tags r:id="rId4"/>
              </p:custDataLst>
            </p:nvPr>
          </p:nvSpPr>
          <p:spPr>
            <a:xfrm>
              <a:off x="0" y="304200"/>
              <a:ext cx="1219123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85000"/>
                    <a:lumOff val="15000"/>
                  </a:schemeClr>
                </a:solidFill>
              </a:endParaRPr>
            </a:p>
          </p:txBody>
        </p:sp>
      </p:grpSp>
      <p:sp>
        <p:nvSpPr>
          <p:cNvPr id="2" name="标题 1" hidden="1"/>
          <p:cNvSpPr>
            <a:spLocks noGrp="1"/>
          </p:cNvSpPr>
          <p:nvPr>
            <p:ph type="title"/>
          </p:nvPr>
        </p:nvSpPr>
        <p:spPr/>
        <p:txBody>
          <a:bodyPr>
            <a:normAutofit/>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日期占位符 2" hidden="1"/>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hidden="1"/>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hidden="1"/>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89091" name="组合 5"/>
          <p:cNvGrpSpPr/>
          <p:nvPr userDrawn="1"/>
        </p:nvGrpSpPr>
        <p:grpSpPr>
          <a:xfrm>
            <a:off x="1588" y="0"/>
            <a:ext cx="9142412" cy="5143500"/>
            <a:chOff x="1524" y="857"/>
            <a:chExt cx="12190476" cy="6857143"/>
          </a:xfrm>
        </p:grpSpPr>
        <p:pic>
          <p:nvPicPr>
            <p:cNvPr id="89092" name="图片 8"/>
            <p:cNvPicPr>
              <a:picLocks noChangeAspect="1"/>
            </p:cNvPicPr>
            <p:nvPr userDrawn="1">
              <p:custDataLst>
                <p:tags r:id="rId2"/>
              </p:custDataLst>
            </p:nvPr>
          </p:nvPicPr>
          <p:blipFill>
            <a:blip r:embed="rId3"/>
            <a:stretch>
              <a:fillRect/>
            </a:stretch>
          </p:blipFill>
          <p:spPr>
            <a:xfrm>
              <a:off x="1524" y="857"/>
              <a:ext cx="12190476" cy="6857143"/>
            </a:xfrm>
            <a:prstGeom prst="rect">
              <a:avLst/>
            </a:prstGeom>
            <a:noFill/>
            <a:ln w="9525">
              <a:noFill/>
            </a:ln>
          </p:spPr>
        </p:pic>
        <p:sp>
          <p:nvSpPr>
            <p:cNvPr id="8" name="矩形 7"/>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grpSp>
      <p:sp>
        <p:nvSpPr>
          <p:cNvPr id="2" name="标题 1"/>
          <p:cNvSpPr>
            <a:spLocks noGrp="1"/>
          </p:cNvSpPr>
          <p:nvPr>
            <p:ph type="title" hasCustomPrompt="1"/>
          </p:nvPr>
        </p:nvSpPr>
        <p:spPr>
          <a:xfrm>
            <a:off x="961200" y="937016"/>
            <a:ext cx="7219800" cy="542767"/>
          </a:xfrm>
        </p:spPr>
        <p:txBody>
          <a:bodyPr anchor="ctr">
            <a:normAutofit/>
          </a:bodyPr>
          <a:lstStyle>
            <a:lvl1pPr>
              <a:defRPr sz="24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1622900"/>
            <a:ext cx="7219950" cy="2584219"/>
          </a:xfrm>
        </p:spPr>
        <p:txBody>
          <a:bodyPr>
            <a:normAutofit/>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617913" cy="514985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z="1350" strike="noStrike" noProof="1" dirty="0">
              <a:sym typeface="+mn-ea"/>
            </a:endParaRPr>
          </a:p>
        </p:txBody>
      </p:sp>
      <p:grpSp>
        <p:nvGrpSpPr>
          <p:cNvPr id="90116" name="组合 16"/>
          <p:cNvGrpSpPr/>
          <p:nvPr userDrawn="1"/>
        </p:nvGrpSpPr>
        <p:grpSpPr>
          <a:xfrm>
            <a:off x="0" y="577850"/>
            <a:ext cx="9150350" cy="4303713"/>
            <a:chOff x="0" y="769938"/>
            <a:chExt cx="12201211" cy="5738295"/>
          </a:xfrm>
        </p:grpSpPr>
        <p:sp>
          <p:nvSpPr>
            <p:cNvPr id="10" name="矩形 9"/>
            <p:cNvSpPr/>
            <p:nvPr userDrawn="1">
              <p:custDataLst>
                <p:tags r:id="rId3"/>
              </p:custDataLst>
            </p:nvPr>
          </p:nvSpPr>
          <p:spPr>
            <a:xfrm>
              <a:off x="0" y="769938"/>
              <a:ext cx="170822" cy="882000"/>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sp>
          <p:nvSpPr>
            <p:cNvPr id="16" name="矩形 15"/>
            <p:cNvSpPr/>
            <p:nvPr userDrawn="1">
              <p:custDataLst>
                <p:tags r:id="rId4"/>
              </p:custDataLst>
            </p:nvPr>
          </p:nvSpPr>
          <p:spPr>
            <a:xfrm>
              <a:off x="12030389" y="5626233"/>
              <a:ext cx="170822" cy="882000"/>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grpSp>
      <p:sp>
        <p:nvSpPr>
          <p:cNvPr id="2" name="标题 1"/>
          <p:cNvSpPr>
            <a:spLocks noGrp="1"/>
          </p:cNvSpPr>
          <p:nvPr>
            <p:ph type="title" hasCustomPrompt="1"/>
          </p:nvPr>
        </p:nvSpPr>
        <p:spPr>
          <a:xfrm>
            <a:off x="437400" y="577871"/>
            <a:ext cx="2970000" cy="661582"/>
          </a:xfrm>
        </p:spPr>
        <p:txBody>
          <a:bodyPr anchor="ctr">
            <a:normAutofit/>
          </a:bodyPr>
          <a:lstStyle>
            <a:lvl1pPr>
              <a:defRPr sz="2700"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1323163"/>
            <a:ext cx="2967300" cy="3070279"/>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vl2pPr>
              <a:defRPr u="none" strike="noStrike" kern="1200" cap="none" spc="200" normalizeH="0" baseline="0">
                <a:solidFill>
                  <a:schemeClr val="bg1"/>
                </a:solidFill>
                <a:latin typeface="Arial" panose="020B0604020202020204" pitchFamily="34" charset="0"/>
                <a:ea typeface="微软雅黑" panose="020B0503020204020204" pitchFamily="34" charset="-122"/>
              </a:defRPr>
            </a:lvl2pPr>
            <a:lvl3pPr>
              <a:defRPr u="none" strike="noStrike" kern="1200" cap="none" spc="200" normalizeH="0" baseline="0">
                <a:solidFill>
                  <a:schemeClr val="bg1"/>
                </a:solidFill>
                <a:latin typeface="Arial" panose="020B0604020202020204" pitchFamily="34" charset="0"/>
                <a:ea typeface="微软雅黑" panose="020B0503020204020204" pitchFamily="34" charset="-122"/>
              </a:defRPr>
            </a:lvl3pPr>
            <a:lvl4pPr>
              <a:defRPr u="none" strike="noStrike" kern="1200" cap="none" spc="200" normalizeH="0" baseline="0">
                <a:solidFill>
                  <a:schemeClr val="bg1"/>
                </a:solidFill>
                <a:latin typeface="Arial" panose="020B0604020202020204" pitchFamily="34" charset="0"/>
                <a:ea typeface="微软雅黑" panose="020B0503020204020204" pitchFamily="34" charset="-122"/>
              </a:defRPr>
            </a:lvl4pPr>
            <a:lvl5pPr>
              <a:defRPr u="none" strike="noStrike" kern="1200" cap="none" spc="200" normalizeH="0" baseline="0">
                <a:solidFill>
                  <a:schemeClr val="bg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3825900" y="577525"/>
            <a:ext cx="4860000" cy="3816424"/>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66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z="1350" strike="noStrike" noProof="1">
              <a:sym typeface="+mn-ea"/>
            </a:endParaRPr>
          </a:p>
        </p:txBody>
      </p:sp>
      <p:grpSp>
        <p:nvGrpSpPr>
          <p:cNvPr id="91140" name="组合 5"/>
          <p:cNvGrpSpPr/>
          <p:nvPr userDrawn="1"/>
        </p:nvGrpSpPr>
        <p:grpSpPr>
          <a:xfrm>
            <a:off x="3679825" y="0"/>
            <a:ext cx="1784350" cy="5143500"/>
            <a:chOff x="4905380" y="1"/>
            <a:chExt cx="2381239" cy="6857999"/>
          </a:xfrm>
        </p:grpSpPr>
        <p:sp>
          <p:nvSpPr>
            <p:cNvPr id="11" name="矩形 10"/>
            <p:cNvSpPr/>
            <p:nvPr userDrawn="1">
              <p:custDataLst>
                <p:tags r:id="rId3"/>
              </p:custDataLst>
            </p:nvPr>
          </p:nvSpPr>
          <p:spPr>
            <a:xfrm rot="5400000">
              <a:off x="6010589" y="-1105208"/>
              <a:ext cx="170822" cy="2381239"/>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sp>
          <p:nvSpPr>
            <p:cNvPr id="12" name="矩形 11"/>
            <p:cNvSpPr/>
            <p:nvPr userDrawn="1">
              <p:custDataLst>
                <p:tags r:id="rId4"/>
              </p:custDataLst>
            </p:nvPr>
          </p:nvSpPr>
          <p:spPr>
            <a:xfrm rot="5400000">
              <a:off x="6010589" y="6331589"/>
              <a:ext cx="170822" cy="882000"/>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grpSp>
      <p:sp>
        <p:nvSpPr>
          <p:cNvPr id="2" name="标题 1"/>
          <p:cNvSpPr>
            <a:spLocks noGrp="1"/>
          </p:cNvSpPr>
          <p:nvPr>
            <p:ph type="title"/>
          </p:nvPr>
        </p:nvSpPr>
        <p:spPr>
          <a:xfrm>
            <a:off x="459000" y="585972"/>
            <a:ext cx="8232300" cy="469858"/>
          </a:xfrm>
        </p:spPr>
        <p:txBody>
          <a:bodyPr anchor="ctr">
            <a:normAutofit/>
          </a:bodyPr>
          <a:lstStyle>
            <a:lvl1pPr algn="ctr">
              <a:defRPr sz="2700"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1244854"/>
            <a:ext cx="8231981" cy="621077"/>
          </a:xfrm>
        </p:spPr>
        <p:txBody>
          <a:bodyPr>
            <a:normAutofit/>
          </a:bodyPr>
          <a:lstStyle>
            <a:lvl1pPr algn="ct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106260"/>
            <a:ext cx="8224200" cy="2573418"/>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3771900"/>
            <a:ext cx="9144000" cy="13716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z="1350" strike="noStrike" noProof="1">
              <a:sym typeface="+mn-ea"/>
            </a:endParaRPr>
          </a:p>
        </p:txBody>
      </p:sp>
      <p:grpSp>
        <p:nvGrpSpPr>
          <p:cNvPr id="92164" name="组合 9"/>
          <p:cNvGrpSpPr/>
          <p:nvPr userDrawn="1"/>
        </p:nvGrpSpPr>
        <p:grpSpPr>
          <a:xfrm flipV="1">
            <a:off x="3679825" y="0"/>
            <a:ext cx="1784350" cy="5143500"/>
            <a:chOff x="4905380" y="1"/>
            <a:chExt cx="2381239" cy="6857999"/>
          </a:xfrm>
        </p:grpSpPr>
        <p:sp>
          <p:nvSpPr>
            <p:cNvPr id="11" name="矩形 10"/>
            <p:cNvSpPr/>
            <p:nvPr userDrawn="1">
              <p:custDataLst>
                <p:tags r:id="rId3"/>
              </p:custDataLst>
            </p:nvPr>
          </p:nvSpPr>
          <p:spPr>
            <a:xfrm rot="5400000">
              <a:off x="6010589" y="-1105208"/>
              <a:ext cx="170822" cy="2381239"/>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sp>
          <p:nvSpPr>
            <p:cNvPr id="12" name="矩形 11"/>
            <p:cNvSpPr/>
            <p:nvPr userDrawn="1">
              <p:custDataLst>
                <p:tags r:id="rId4"/>
              </p:custDataLst>
            </p:nvPr>
          </p:nvSpPr>
          <p:spPr>
            <a:xfrm rot="5400000">
              <a:off x="6010589" y="6331589"/>
              <a:ext cx="170822" cy="882000"/>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grpSp>
      <p:sp>
        <p:nvSpPr>
          <p:cNvPr id="2" name="标题 1"/>
          <p:cNvSpPr>
            <a:spLocks noGrp="1"/>
          </p:cNvSpPr>
          <p:nvPr>
            <p:ph type="title"/>
          </p:nvPr>
        </p:nvSpPr>
        <p:spPr>
          <a:xfrm>
            <a:off x="453600" y="502262"/>
            <a:ext cx="8232300" cy="423952"/>
          </a:xfrm>
        </p:spPr>
        <p:txBody>
          <a:bodyPr anchor="ctr">
            <a:normAutofit/>
          </a:bodyPr>
          <a:lstStyle>
            <a:lvl1pPr algn="ctr">
              <a:defRPr sz="2400" u="none" strike="noStrike" kern="1200" cap="none" spc="200" normalizeH="0" baseline="0">
                <a:latin typeface="Arial" panose="020B0604020202020204" pitchFamily="34" charset="0"/>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1261056"/>
            <a:ext cx="8243100" cy="2408697"/>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3885780"/>
            <a:ext cx="8251200" cy="758794"/>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714469"/>
            <a:ext cx="3962432"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714469"/>
            <a:ext cx="3962432" cy="4042179"/>
          </a:xfrm>
        </p:spPr>
        <p:txBody>
          <a:bodyPr>
            <a:noAutofit/>
          </a:bodyPr>
          <a:lstStyle>
            <a:lvl1pPr>
              <a:defRPr sz="12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2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2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2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2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dirty="0"/>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93187" name="组合 5"/>
          <p:cNvGrpSpPr/>
          <p:nvPr userDrawn="1"/>
        </p:nvGrpSpPr>
        <p:grpSpPr>
          <a:xfrm>
            <a:off x="0" y="0"/>
            <a:ext cx="9144000" cy="685800"/>
            <a:chOff x="0" y="0"/>
            <a:chExt cx="12192000" cy="91440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z="1350" strike="noStrike" noProof="1">
                <a:sym typeface="+mn-ea"/>
              </a:endParaRPr>
            </a:p>
          </p:txBody>
        </p:sp>
        <p:sp>
          <p:nvSpPr>
            <p:cNvPr id="12" name="矩形 11"/>
            <p:cNvSpPr/>
            <p:nvPr userDrawn="1">
              <p:custDataLst>
                <p:tags r:id="rId3"/>
              </p:custDataLst>
            </p:nvPr>
          </p:nvSpPr>
          <p:spPr>
            <a:xfrm>
              <a:off x="12021178" y="0"/>
              <a:ext cx="170822" cy="914400"/>
            </a:xfrm>
            <a:prstGeom prst="rect">
              <a:avLst/>
            </a:prstGeom>
            <a:gradFill>
              <a:gsLst>
                <a:gs pos="100000">
                  <a:schemeClr val="accent3">
                    <a:alpha val="85000"/>
                  </a:schemeClr>
                </a:gs>
                <a:gs pos="0">
                  <a:schemeClr val="accent1">
                    <a:alpha val="60000"/>
                  </a:schemeClr>
                </a:gs>
              </a:gsLst>
              <a:lin ang="4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r>
                <a:rPr lang="en-US" altLang="zh-CN" sz="1350" strike="noStrike" baseline="0" noProof="1" dirty="0">
                  <a:latin typeface="Arial" panose="020B0604020202020204" pitchFamily="34" charset="0"/>
                </a:rPr>
                <a:t> </a:t>
              </a:r>
              <a:endParaRPr lang="zh-CN" altLang="en-US" sz="1350" strike="noStrike" baseline="0" noProof="1" dirty="0">
                <a:latin typeface="Arial" panose="020B0604020202020204" pitchFamily="34" charset="0"/>
              </a:endParaRPr>
            </a:p>
          </p:txBody>
        </p:sp>
      </p:grpSp>
      <p:sp>
        <p:nvSpPr>
          <p:cNvPr id="2" name="标题 1"/>
          <p:cNvSpPr>
            <a:spLocks noGrp="1"/>
          </p:cNvSpPr>
          <p:nvPr>
            <p:ph type="title"/>
          </p:nvPr>
        </p:nvSpPr>
        <p:spPr>
          <a:xfrm>
            <a:off x="434700" y="178222"/>
            <a:ext cx="8278200" cy="331514"/>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1247554"/>
            <a:ext cx="4006800" cy="2171068"/>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4681800" y="1247554"/>
            <a:ext cx="4025700" cy="2171068"/>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3613046"/>
            <a:ext cx="4006800" cy="585972"/>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3610346"/>
            <a:ext cx="4025700" cy="585972"/>
          </a:xfrm>
        </p:spPr>
        <p:txBody>
          <a:bodyPr>
            <a:normAutofit/>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4"/>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p:cNvSpPr>
            <a:spLocks noGrp="1"/>
          </p:cNvSpPr>
          <p:nvPr>
            <p:ph type="sldNum" sz="quarter" idx="12"/>
            <p:custDataLst>
              <p:tags r:id="rId6"/>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pic>
        <p:nvPicPr>
          <p:cNvPr id="94211" name="图片 7"/>
          <p:cNvPicPr>
            <a:picLocks noChangeAspect="1"/>
          </p:cNvPicPr>
          <p:nvPr userDrawn="1">
            <p:custDataLst>
              <p:tags r:id="rId2"/>
            </p:custDataLst>
          </p:nvPr>
        </p:nvPicPr>
        <p:blipFill>
          <a:blip r:embed="rId3"/>
          <a:stretch>
            <a:fillRect/>
          </a:stretch>
        </p:blipFill>
        <p:spPr>
          <a:xfrm>
            <a:off x="0" y="0"/>
            <a:ext cx="9144000" cy="5143500"/>
          </a:xfrm>
          <a:prstGeom prst="rect">
            <a:avLst/>
          </a:prstGeom>
          <a:noFill/>
          <a:ln w="9525">
            <a:noFill/>
          </a:ln>
        </p:spPr>
      </p:pic>
      <p:sp>
        <p:nvSpPr>
          <p:cNvPr id="10" name="矩形 9"/>
          <p:cNvSpPr/>
          <p:nvPr userDrawn="1">
            <p:custDataLst>
              <p:tags r:id="rId4"/>
            </p:custDataLst>
          </p:nvPr>
        </p:nvSpPr>
        <p:spPr>
          <a:xfrm>
            <a:off x="0" y="719138"/>
            <a:ext cx="9144000" cy="37052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z="1350" strike="noStrike" noProof="1">
              <a:sym typeface="+mn-ea"/>
            </a:endParaRPr>
          </a:p>
        </p:txBody>
      </p:sp>
      <p:sp>
        <p:nvSpPr>
          <p:cNvPr id="2" name="标题 1"/>
          <p:cNvSpPr>
            <a:spLocks noGrp="1"/>
          </p:cNvSpPr>
          <p:nvPr>
            <p:ph type="title" hasCustomPrompt="1"/>
          </p:nvPr>
        </p:nvSpPr>
        <p:spPr>
          <a:xfrm>
            <a:off x="1142100" y="1004524"/>
            <a:ext cx="6858000" cy="1790321"/>
          </a:xfrm>
        </p:spPr>
        <p:txBody>
          <a:bodyPr anchor="b">
            <a:normAutofit/>
          </a:bodyPr>
          <a:lstStyle>
            <a:lvl1pPr algn="ctr">
              <a:defRPr sz="45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2897458"/>
            <a:ext cx="6858000" cy="1242153"/>
          </a:xfrm>
        </p:spPr>
        <p:txBody>
          <a:bodyPr>
            <a:normAutofit/>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911225" y="469900"/>
            <a:ext cx="5946775" cy="101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sp>
        <p:nvSpPr>
          <p:cNvPr id="11" name="矩形 10"/>
          <p:cNvSpPr/>
          <p:nvPr userDrawn="1">
            <p:custDataLst>
              <p:tags r:id="rId3"/>
            </p:custDataLst>
          </p:nvPr>
        </p:nvSpPr>
        <p:spPr>
          <a:xfrm>
            <a:off x="0" y="469900"/>
            <a:ext cx="998538" cy="101600"/>
          </a:xfrm>
          <a:prstGeom prst="rect">
            <a:avLst/>
          </a:prstGeom>
          <a:solidFill>
            <a:srgbClr val="1E5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grpSp>
        <p:nvGrpSpPr>
          <p:cNvPr id="95237" name="组合 19"/>
          <p:cNvGrpSpPr/>
          <p:nvPr userDrawn="1"/>
        </p:nvGrpSpPr>
        <p:grpSpPr>
          <a:xfrm>
            <a:off x="6305550" y="3509963"/>
            <a:ext cx="552450" cy="242887"/>
            <a:chOff x="10634092" y="6090541"/>
            <a:chExt cx="1128537" cy="432039"/>
          </a:xfrm>
        </p:grpSpPr>
        <p:sp>
          <p:nvSpPr>
            <p:cNvPr id="21" name="Rectangle 3"/>
            <p:cNvSpPr/>
            <p:nvPr userDrawn="1">
              <p:custDataLst>
                <p:tags r:id="rId4"/>
              </p:custDataLst>
            </p:nvPr>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sp>
          <p:nvSpPr>
            <p:cNvPr id="22" name="Rectangle 3"/>
            <p:cNvSpPr/>
            <p:nvPr userDrawn="1">
              <p:custDataLst>
                <p:tags r:id="rId5"/>
              </p:custDataLst>
            </p:nvPr>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grpSp>
      <p:sp>
        <p:nvSpPr>
          <p:cNvPr id="2055" name="TextBox 15"/>
          <p:cNvSpPr txBox="1"/>
          <p:nvPr userDrawn="1">
            <p:custDataLst>
              <p:tags r:id="rId6"/>
            </p:custDataLst>
          </p:nvPr>
        </p:nvSpPr>
        <p:spPr>
          <a:xfrm>
            <a:off x="6305550" y="3527425"/>
            <a:ext cx="377825" cy="247650"/>
          </a:xfrm>
          <a:prstGeom prst="rect">
            <a:avLst/>
          </a:prstGeom>
          <a:noFill/>
          <a:ln w="9525">
            <a:noFill/>
          </a:ln>
        </p:spPr>
        <p:txBody>
          <a:bodyPr wrap="square" anchor="t">
            <a:spAutoFit/>
          </a:bodyPr>
          <a:lstStyle/>
          <a:p>
            <a:pPr lvl="0" indent="0" algn="ctr" fontAlgn="auto"/>
            <a:fld id="{9A0DB2DC-4C9A-4742-B13C-FB6460FD3503}" type="slidenum">
              <a:rPr lang="zh-CN" altLang="en-US" sz="1015" strike="noStrike" noProof="1">
                <a:solidFill>
                  <a:srgbClr val="262626"/>
                </a:solidFill>
                <a:latin typeface="微软雅黑" panose="020B0503020204020204" pitchFamily="34" charset="-122"/>
                <a:ea typeface="微软雅黑" panose="020B0503020204020204" pitchFamily="34" charset="-122"/>
                <a:cs typeface="+mn-cs"/>
              </a:rPr>
            </a:fld>
            <a:r>
              <a:rPr lang="zh-CN" altLang="en-US" sz="1015" strike="noStrike" noProof="1" dirty="0">
                <a:solidFill>
                  <a:srgbClr val="262626"/>
                </a:solidFill>
                <a:latin typeface="微软雅黑" panose="020B0503020204020204" pitchFamily="34" charset="-122"/>
                <a:ea typeface="微软雅黑" panose="020B0503020204020204" pitchFamily="34" charset="-122"/>
                <a:cs typeface="+mn-cs"/>
              </a:rPr>
              <a:t> </a:t>
            </a:r>
            <a:endParaRPr lang="zh-CN" altLang="en-US" sz="1015" strike="noStrike" noProof="1" dirty="0">
              <a:solidFill>
                <a:srgbClr val="262626"/>
              </a:solidFill>
              <a:latin typeface="微软雅黑" panose="020B0503020204020204" pitchFamily="34" charset="-122"/>
              <a:ea typeface="微软雅黑" panose="020B0503020204020204" pitchFamily="34" charset="-122"/>
            </a:endParaRPr>
          </a:p>
        </p:txBody>
      </p:sp>
      <p:pic>
        <p:nvPicPr>
          <p:cNvPr id="95241" name="图片 1" descr="C:\Users\Administrator\Desktop\QQ截图20180630212339.jpgQQ截图20180630212339"/>
          <p:cNvPicPr>
            <a:picLocks noChangeAspect="1"/>
          </p:cNvPicPr>
          <p:nvPr userDrawn="1">
            <p:custDataLst>
              <p:tags r:id="rId7"/>
            </p:custDataLst>
          </p:nvPr>
        </p:nvPicPr>
        <p:blipFill>
          <a:blip r:embed="rId8"/>
          <a:stretch>
            <a:fillRect/>
          </a:stretch>
        </p:blipFill>
        <p:spPr>
          <a:xfrm>
            <a:off x="5273675" y="111125"/>
            <a:ext cx="1252538" cy="500063"/>
          </a:xfrm>
          <a:prstGeom prst="rect">
            <a:avLst/>
          </a:prstGeom>
          <a:noFill/>
          <a:ln w="9525">
            <a:noFill/>
          </a:ln>
        </p:spPr>
      </p:pic>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96259" name="图片 4" descr="C:/Users/徐兴燕/1V994W2/Documents/Tencent%20Files/574576071/FileRecv/拼装素材/简约单图-30/24/subject_holdleft_211,71,27_0_staid_full_0.png"/>
          <p:cNvPicPr/>
          <p:nvPr userDrawn="1">
            <p:custDataLst>
              <p:tags r:id="rId2"/>
            </p:custDataLst>
          </p:nvPr>
        </p:nvPicPr>
        <p:blipFill>
          <a:blip r:embed="rId3" r:link="rId4"/>
          <a:stretch>
            <a:fillRect/>
          </a:stretch>
        </p:blipFill>
        <p:spPr>
          <a:xfrm>
            <a:off x="457200" y="514350"/>
            <a:ext cx="3794125" cy="4114800"/>
          </a:xfrm>
          <a:prstGeom prst="rect">
            <a:avLst/>
          </a:prstGeom>
          <a:noFill/>
          <a:ln w="9525">
            <a:noFill/>
          </a:ln>
        </p:spPr>
      </p:pic>
      <p:cxnSp>
        <p:nvCxnSpPr>
          <p:cNvPr id="8" name="直接连接符 7"/>
          <p:cNvCxnSpPr/>
          <p:nvPr userDrawn="1">
            <p:custDataLst>
              <p:tags r:id="rId5"/>
            </p:custDataLst>
          </p:nvPr>
        </p:nvCxnSpPr>
        <p:spPr>
          <a:xfrm flipV="1">
            <a:off x="4819650" y="1619250"/>
            <a:ext cx="0" cy="190500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idx="13" hasCustomPrompt="1"/>
          </p:nvPr>
        </p:nvSpPr>
        <p:spPr>
          <a:xfrm>
            <a:off x="5085637" y="1542527"/>
            <a:ext cx="3619024" cy="728276"/>
          </a:xfrm>
        </p:spPr>
        <p:txBody>
          <a:bodyPr vert="horz" lIns="0" tIns="0" rIns="0" bIns="0" rtlCol="0" anchor="b" anchorCtr="0">
            <a:normAutofit/>
          </a:bodyPr>
          <a:lstStyle>
            <a:lvl1pPr>
              <a:defRPr lang="zh-CN" altLang="en-US" sz="4050" b="0" spc="600" baseline="0">
                <a:ln>
                  <a:noFill/>
                </a:ln>
                <a:solidFill>
                  <a:schemeClr val="tx1">
                    <a:lumMod val="85000"/>
                    <a:lumOff val="15000"/>
                  </a:schemeClr>
                </a:solidFill>
                <a:effectLst/>
                <a:uLnTx/>
                <a:latin typeface="Arial" panose="020B0604020202020204" pitchFamily="34" charset="0"/>
                <a:ea typeface="汉仪旗黑-85S" pitchFamily="18" charset="-122"/>
              </a:defRPr>
            </a:lvl1pPr>
          </a:lstStyle>
          <a:p>
            <a:pPr marL="0" lvl="0" fontAlgn="auto">
              <a:spcAft>
                <a:spcPts val="0"/>
              </a:spcAft>
              <a:buClrTx/>
              <a:buSzTx/>
              <a:buFontTx/>
            </a:pPr>
            <a:r>
              <a:rPr lang="zh-CN" altLang="en-US" sz="4050" strike="noStrike" noProof="1"/>
              <a:t>编辑标题</a:t>
            </a:r>
            <a:endParaRPr lang="zh-CN" altLang="en-US" strike="noStrike" noProof="1"/>
          </a:p>
        </p:txBody>
      </p:sp>
      <p:sp>
        <p:nvSpPr>
          <p:cNvPr id="3" name="副标题 2"/>
          <p:cNvSpPr>
            <a:spLocks noGrp="1"/>
          </p:cNvSpPr>
          <p:nvPr>
            <p:ph type="subTitle" idx="14" hasCustomPrompt="1"/>
          </p:nvPr>
        </p:nvSpPr>
        <p:spPr>
          <a:xfrm>
            <a:off x="5085636" y="2424174"/>
            <a:ext cx="3619500" cy="1177435"/>
          </a:xfrm>
        </p:spPr>
        <p:txBody>
          <a:bodyPr vert="horz" wrap="square" lIns="0" tIns="0" rIns="0" bIns="0" rtlCol="0" anchor="t">
            <a:normAutofit/>
          </a:bodyPr>
          <a:lstStyle>
            <a:lvl1pPr>
              <a:defRPr lang="zh-CN" altLang="en-US">
                <a:ln>
                  <a:noFill/>
                </a:ln>
                <a:solidFill>
                  <a:schemeClr val="tx1">
                    <a:lumMod val="65000"/>
                    <a:lumOff val="35000"/>
                  </a:schemeClr>
                </a:solidFill>
                <a:effectLst/>
                <a:uLnTx/>
                <a:latin typeface="Arial" panose="020B0604020202020204" pitchFamily="34" charset="0"/>
                <a:ea typeface="微软雅黑" panose="020B0503020204020204" pitchFamily="34" charset="-122"/>
                <a:cs typeface="微软雅黑" panose="020B0503020204020204" pitchFamily="34" charset="-122"/>
              </a:defRPr>
            </a:lvl1pPr>
          </a:lstStyle>
          <a:p>
            <a:pPr marL="0" lvl="0" indent="0" fontAlgn="auto">
              <a:lnSpc>
                <a:spcPct val="120000"/>
              </a:lnSpc>
              <a:spcBef>
                <a:spcPts val="800"/>
              </a:spcBef>
              <a:spcAft>
                <a:spcPts val="0"/>
              </a:spcAft>
              <a:buClrTx/>
              <a:buSzTx/>
              <a:buNone/>
            </a:pPr>
            <a:r>
              <a:rPr lang="zh-CN" altLang="en-US" strike="noStrike" noProof="1"/>
              <a:t>单击此处编辑副标题</a:t>
            </a:r>
            <a:endParaRPr lang="zh-CN" altLang="en-US" strike="noStrike" noProof="1"/>
          </a:p>
        </p:txBody>
      </p:sp>
      <p:sp>
        <p:nvSpPr>
          <p:cNvPr id="16" name="日期占位符 15"/>
          <p:cNvSpPr>
            <a:spLocks noGrp="1"/>
          </p:cNvSpPr>
          <p:nvPr>
            <p:ph type="dt" sz="half" idx="10"/>
            <p:custDataLst>
              <p:tags r:id="rId6"/>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17" name="页脚占位符 16"/>
          <p:cNvSpPr>
            <a:spLocks noGrp="1"/>
          </p:cNvSpPr>
          <p:nvPr>
            <p:ph type="ftr" sz="quarter" idx="11"/>
            <p:custDataLst>
              <p:tags r:id="rId7"/>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18" name="灯片编号占位符 17"/>
          <p:cNvSpPr>
            <a:spLocks noGrp="1"/>
          </p:cNvSpPr>
          <p:nvPr>
            <p:ph type="sldNum" sz="quarter" idx="12"/>
            <p:custDataLst>
              <p:tags r:id="rId8"/>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97283" name="图片 7"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539750" cy="360363"/>
          </a:xfrm>
          <a:prstGeom prst="rect">
            <a:avLst/>
          </a:prstGeom>
          <a:noFill/>
          <a:ln w="9525">
            <a:noFill/>
          </a:ln>
        </p:spPr>
      </p:pic>
      <p:pic>
        <p:nvPicPr>
          <p:cNvPr id="97284" name="图片 6" descr="C:/Users/徐兴燕/1V994W2/PycharmProjects/PPT_Background_Generation/pic_temp/1_pic_quater_left_down.png"/>
          <p:cNvPicPr/>
          <p:nvPr userDrawn="1">
            <p:custDataLst>
              <p:tags r:id="rId5"/>
            </p:custDataLst>
          </p:nvPr>
        </p:nvPicPr>
        <p:blipFill>
          <a:blip r:embed="rId6" r:link="rId4"/>
          <a:stretch>
            <a:fillRect/>
          </a:stretch>
        </p:blipFill>
        <p:spPr>
          <a:xfrm>
            <a:off x="8604250" y="0"/>
            <a:ext cx="539750" cy="360363"/>
          </a:xfrm>
          <a:prstGeom prst="rect">
            <a:avLst/>
          </a:prstGeom>
          <a:noFill/>
          <a:ln w="9525">
            <a:noFill/>
          </a:ln>
        </p:spPr>
      </p:pic>
      <p:sp>
        <p:nvSpPr>
          <p:cNvPr id="2" name="标题 1"/>
          <p:cNvSpPr>
            <a:spLocks noGrp="1"/>
          </p:cNvSpPr>
          <p:nvPr>
            <p:ph type="title"/>
          </p:nvPr>
        </p:nvSpPr>
        <p:spPr>
          <a:xfrm>
            <a:off x="502412" y="332467"/>
            <a:ext cx="8139178" cy="33151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714469"/>
            <a:ext cx="8139178" cy="4042179"/>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98307" name="图片 8" descr="C:/Users/徐兴燕/1V994W2/PycharmProjects/PPT_Background_Generation/pic_temp/pic_half_top.png"/>
          <p:cNvPicPr/>
          <p:nvPr userDrawn="1">
            <p:custDataLst>
              <p:tags r:id="rId2"/>
            </p:custDataLst>
          </p:nvPr>
        </p:nvPicPr>
        <p:blipFill>
          <a:blip r:embed="rId3" r:link="rId4"/>
          <a:stretch>
            <a:fillRect/>
          </a:stretch>
        </p:blipFill>
        <p:spPr>
          <a:xfrm>
            <a:off x="3048000" y="3490913"/>
            <a:ext cx="3048000" cy="1652587"/>
          </a:xfrm>
          <a:prstGeom prst="rect">
            <a:avLst/>
          </a:prstGeom>
          <a:noFill/>
          <a:ln w="9525">
            <a:noFill/>
          </a:ln>
        </p:spPr>
      </p:pic>
      <p:sp>
        <p:nvSpPr>
          <p:cNvPr id="3" name="文本占位符 2"/>
          <p:cNvSpPr>
            <a:spLocks noGrp="1"/>
          </p:cNvSpPr>
          <p:nvPr>
            <p:ph type="body" idx="1" hasCustomPrompt="1"/>
          </p:nvPr>
        </p:nvSpPr>
        <p:spPr>
          <a:xfrm>
            <a:off x="3528535" y="1663636"/>
            <a:ext cx="2086928" cy="287563"/>
          </a:xfrm>
        </p:spPr>
        <p:txBody>
          <a:bodyPr lIns="90000" tIns="46800" rIns="90000" bIns="46800">
            <a:normAutofit/>
          </a:bodyPr>
          <a:lstStyle>
            <a:lvl1pPr marL="0" indent="0" algn="ctr" eaLnBrk="1" fontAlgn="auto" latinLnBrk="0" hangingPunct="1">
              <a:buNone/>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auto"/>
            <a:r>
              <a:rPr lang="zh-CN" altLang="en-US" strike="noStrike" noProof="1" dirty="0"/>
              <a:t>单击此处编辑文本</a:t>
            </a:r>
            <a:endParaRPr lang="zh-CN" altLang="en-US" strike="noStrike" noProof="1" dirty="0"/>
          </a:p>
        </p:txBody>
      </p:sp>
      <p:sp>
        <p:nvSpPr>
          <p:cNvPr id="2" name="标题 1"/>
          <p:cNvSpPr>
            <a:spLocks noGrp="1"/>
          </p:cNvSpPr>
          <p:nvPr>
            <p:ph type="title" hasCustomPrompt="1"/>
          </p:nvPr>
        </p:nvSpPr>
        <p:spPr>
          <a:xfrm>
            <a:off x="2440782" y="2025979"/>
            <a:ext cx="4262438" cy="728752"/>
          </a:xfrm>
        </p:spPr>
        <p:txBody>
          <a:bodyPr lIns="90000" tIns="46800" rIns="90000" bIns="46800" anchor="t" anchorCtr="0">
            <a:normAutofit/>
          </a:bodyPr>
          <a:lstStyle>
            <a:lvl1pPr algn="ctr">
              <a:defRPr sz="2700" u="none" strike="noStrike" kern="1200" cap="none" spc="300" normalizeH="0" baseline="0">
                <a:solidFill>
                  <a:schemeClr val="tx1"/>
                </a:solidFill>
                <a:uFillTx/>
                <a:latin typeface="Arial" panose="020B0604020202020204" pitchFamily="34" charset="0"/>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4" name="日期占位符 3"/>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9331" name="图片 8"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539750" cy="360363"/>
          </a:xfrm>
          <a:prstGeom prst="rect">
            <a:avLst/>
          </a:prstGeom>
          <a:noFill/>
          <a:ln w="9525">
            <a:noFill/>
          </a:ln>
        </p:spPr>
      </p:pic>
      <p:pic>
        <p:nvPicPr>
          <p:cNvPr id="99332" name="图片 7" descr="C:/Users/徐兴燕/1V994W2/PycharmProjects/PPT_Background_Generation/pic_temp/1_pic_quater_left_down.png"/>
          <p:cNvPicPr/>
          <p:nvPr userDrawn="1">
            <p:custDataLst>
              <p:tags r:id="rId5"/>
            </p:custDataLst>
          </p:nvPr>
        </p:nvPicPr>
        <p:blipFill>
          <a:blip r:embed="rId6" r:link="rId4"/>
          <a:stretch>
            <a:fillRect/>
          </a:stretch>
        </p:blipFill>
        <p:spPr>
          <a:xfrm>
            <a:off x="8604250" y="0"/>
            <a:ext cx="539750" cy="360363"/>
          </a:xfrm>
          <a:prstGeom prst="rect">
            <a:avLst/>
          </a:prstGeom>
          <a:noFill/>
          <a:ln w="9525">
            <a:noFill/>
          </a:ln>
        </p:spPr>
      </p:pic>
      <p:sp>
        <p:nvSpPr>
          <p:cNvPr id="2" name="标题 1"/>
          <p:cNvSpPr>
            <a:spLocks noGrp="1"/>
          </p:cNvSpPr>
          <p:nvPr>
            <p:ph type="title"/>
          </p:nvPr>
        </p:nvSpPr>
        <p:spPr>
          <a:xfrm>
            <a:off x="502412" y="332467"/>
            <a:ext cx="8139178" cy="33151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714469"/>
            <a:ext cx="3962432" cy="4042179"/>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714469"/>
            <a:ext cx="3962432" cy="4042179"/>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7" name="灯片编号占位符 6"/>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0355" name="图片 10"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539750" cy="360363"/>
          </a:xfrm>
          <a:prstGeom prst="rect">
            <a:avLst/>
          </a:prstGeom>
          <a:noFill/>
          <a:ln w="9525">
            <a:noFill/>
          </a:ln>
        </p:spPr>
      </p:pic>
      <p:pic>
        <p:nvPicPr>
          <p:cNvPr id="100356" name="图片 9" descr="C:/Users/徐兴燕/1V994W2/PycharmProjects/PPT_Background_Generation/pic_temp/1_pic_quater_left_down.png"/>
          <p:cNvPicPr/>
          <p:nvPr userDrawn="1">
            <p:custDataLst>
              <p:tags r:id="rId5"/>
            </p:custDataLst>
          </p:nvPr>
        </p:nvPicPr>
        <p:blipFill>
          <a:blip r:embed="rId6" r:link="rId4"/>
          <a:stretch>
            <a:fillRect/>
          </a:stretch>
        </p:blipFill>
        <p:spPr>
          <a:xfrm>
            <a:off x="8604250" y="0"/>
            <a:ext cx="539750" cy="360363"/>
          </a:xfrm>
          <a:prstGeom prst="rect">
            <a:avLst/>
          </a:prstGeom>
          <a:noFill/>
          <a:ln w="9525">
            <a:noFill/>
          </a:ln>
        </p:spPr>
      </p:pic>
      <p:sp>
        <p:nvSpPr>
          <p:cNvPr id="2" name="标题 1"/>
          <p:cNvSpPr>
            <a:spLocks noGrp="1"/>
          </p:cNvSpPr>
          <p:nvPr>
            <p:ph type="title"/>
          </p:nvPr>
        </p:nvSpPr>
        <p:spPr>
          <a:xfrm>
            <a:off x="502412" y="332467"/>
            <a:ext cx="8139178" cy="33151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714469"/>
            <a:ext cx="3962432" cy="285788"/>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055024"/>
            <a:ext cx="3962400" cy="3701521"/>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714469"/>
            <a:ext cx="3962432" cy="285788"/>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055024"/>
            <a:ext cx="3962432" cy="3701521"/>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9" name="灯片编号占位符 8"/>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101379" name="图片 7" descr="C:/Users/徐兴燕/1V994W2/Documents/Tencent%20Files/574576071/FileRecv/拼装素材/简约单图-30/24/subject_holdleft_211,71,27_0_staid_full_0.png"/>
          <p:cNvPicPr/>
          <p:nvPr userDrawn="1">
            <p:custDataLst>
              <p:tags r:id="rId2"/>
            </p:custDataLst>
          </p:nvPr>
        </p:nvPicPr>
        <p:blipFill>
          <a:blip r:embed="rId3" r:link="rId4"/>
          <a:stretch>
            <a:fillRect/>
          </a:stretch>
        </p:blipFill>
        <p:spPr>
          <a:xfrm>
            <a:off x="5880100" y="925513"/>
            <a:ext cx="3035300" cy="3292475"/>
          </a:xfrm>
          <a:prstGeom prst="rect">
            <a:avLst/>
          </a:prstGeom>
          <a:noFill/>
          <a:ln w="9525">
            <a:noFill/>
          </a:ln>
        </p:spPr>
      </p:pic>
      <p:sp>
        <p:nvSpPr>
          <p:cNvPr id="7" name="矩形 6"/>
          <p:cNvSpPr/>
          <p:nvPr userDrawn="1">
            <p:custDataLst>
              <p:tags r:id="rId5"/>
            </p:custDataLst>
          </p:nvPr>
        </p:nvSpPr>
        <p:spPr>
          <a:xfrm>
            <a:off x="0" y="0"/>
            <a:ext cx="5486400" cy="51435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01381" name="图片 5" descr="C:/Users/徐兴燕/1V994W2/PycharmProjects/PPT_Background_Generation/pic_temp/1_pic_quater_left_down.png"/>
          <p:cNvPicPr/>
          <p:nvPr userDrawn="1">
            <p:custDataLst>
              <p:tags r:id="rId6"/>
            </p:custDataLst>
          </p:nvPr>
        </p:nvPicPr>
        <p:blipFill>
          <a:blip r:embed="rId7" r:link="rId4"/>
          <a:stretch>
            <a:fillRect/>
          </a:stretch>
        </p:blipFill>
        <p:spPr>
          <a:xfrm>
            <a:off x="0" y="4783138"/>
            <a:ext cx="539750" cy="360362"/>
          </a:xfrm>
          <a:prstGeom prst="rect">
            <a:avLst/>
          </a:prstGeom>
          <a:noFill/>
          <a:ln w="9525">
            <a:noFill/>
          </a:ln>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0" i="0" u="none" strike="noStrike" kern="1200" cap="none" spc="200" normalizeH="0" baseline="0" noProof="1" dirty="0">
                <a:solidFill>
                  <a:schemeClr val="tx1"/>
                </a:solidFill>
                <a:uFillTx/>
                <a:latin typeface="Arial" panose="020B0604020202020204" pitchFamily="34" charset="0"/>
                <a:ea typeface="汉仪旗黑-85S" pitchFamily="18"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8"/>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10"/>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4" name="灯片编号占位符 3"/>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714469"/>
            <a:ext cx="3962432" cy="285788"/>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055024"/>
            <a:ext cx="3962400"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714469"/>
            <a:ext cx="3962432" cy="285788"/>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055024"/>
            <a:ext cx="3962432"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dirty="0"/>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103427" name="图片 8"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539750" cy="360363"/>
          </a:xfrm>
          <a:prstGeom prst="rect">
            <a:avLst/>
          </a:prstGeom>
          <a:noFill/>
          <a:ln w="9525">
            <a:noFill/>
          </a:ln>
        </p:spPr>
      </p:pic>
      <p:pic>
        <p:nvPicPr>
          <p:cNvPr id="103428" name="图片 7" descr="C:/Users/徐兴燕/1V994W2/PycharmProjects/PPT_Background_Generation/pic_temp/1_pic_quater_left_down.png"/>
          <p:cNvPicPr/>
          <p:nvPr userDrawn="1">
            <p:custDataLst>
              <p:tags r:id="rId5"/>
            </p:custDataLst>
          </p:nvPr>
        </p:nvPicPr>
        <p:blipFill>
          <a:blip r:embed="rId6" r:link="rId4"/>
          <a:stretch>
            <a:fillRect/>
          </a:stretch>
        </p:blipFill>
        <p:spPr>
          <a:xfrm>
            <a:off x="8604250" y="0"/>
            <a:ext cx="539750" cy="360363"/>
          </a:xfrm>
          <a:prstGeom prst="rect">
            <a:avLst/>
          </a:prstGeom>
          <a:noFill/>
          <a:ln w="9525">
            <a:noFill/>
          </a:ln>
        </p:spPr>
      </p:pic>
      <p:sp>
        <p:nvSpPr>
          <p:cNvPr id="2" name="标题 1"/>
          <p:cNvSpPr>
            <a:spLocks noGrp="1"/>
          </p:cNvSpPr>
          <p:nvPr>
            <p:ph type="title"/>
          </p:nvPr>
        </p:nvSpPr>
        <p:spPr>
          <a:xfrm>
            <a:off x="502448" y="332467"/>
            <a:ext cx="8139178" cy="33151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714469"/>
            <a:ext cx="3962432" cy="4042179"/>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9EFD9D74-47D9-4702-A33C-335B63B48DBF}"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7" name="灯片编号占位符 6"/>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FABC47A4-756D-490B-A52F-7D9E2C9FC05F}"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104451" name="图片 7"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539750" cy="360363"/>
          </a:xfrm>
          <a:prstGeom prst="rect">
            <a:avLst/>
          </a:prstGeom>
          <a:noFill/>
          <a:ln w="9525">
            <a:noFill/>
          </a:ln>
        </p:spPr>
      </p:pic>
      <p:pic>
        <p:nvPicPr>
          <p:cNvPr id="104452" name="图片 6" descr="C:/Users/徐兴燕/1V994W2/PycharmProjects/PPT_Background_Generation/pic_temp/1_pic_quater_left_down.png"/>
          <p:cNvPicPr/>
          <p:nvPr userDrawn="1">
            <p:custDataLst>
              <p:tags r:id="rId5"/>
            </p:custDataLst>
          </p:nvPr>
        </p:nvPicPr>
        <p:blipFill>
          <a:blip r:embed="rId6" r:link="rId4"/>
          <a:stretch>
            <a:fillRect/>
          </a:stretch>
        </p:blipFill>
        <p:spPr>
          <a:xfrm>
            <a:off x="8604250" y="0"/>
            <a:ext cx="539750" cy="360363"/>
          </a:xfrm>
          <a:prstGeom prst="rect">
            <a:avLst/>
          </a:prstGeom>
          <a:noFill/>
          <a:ln w="9525">
            <a:noFill/>
          </a:ln>
        </p:spPr>
      </p:pic>
      <p:sp>
        <p:nvSpPr>
          <p:cNvPr id="2" name="竖排标题 1"/>
          <p:cNvSpPr>
            <a:spLocks noGrp="1"/>
          </p:cNvSpPr>
          <p:nvPr>
            <p:ph type="title" orient="vert"/>
          </p:nvPr>
        </p:nvSpPr>
        <p:spPr>
          <a:xfrm>
            <a:off x="7928351" y="714469"/>
            <a:ext cx="713238" cy="4042179"/>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714463"/>
            <a:ext cx="7371076" cy="4042179"/>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105475" name="图片 7"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539750" cy="360363"/>
          </a:xfrm>
          <a:prstGeom prst="rect">
            <a:avLst/>
          </a:prstGeom>
          <a:noFill/>
          <a:ln w="9525">
            <a:noFill/>
          </a:ln>
        </p:spPr>
      </p:pic>
      <p:pic>
        <p:nvPicPr>
          <p:cNvPr id="105476" name="图片 5" descr="C:/Users/徐兴燕/1V994W2/PycharmProjects/PPT_Background_Generation/pic_temp/1_pic_quater_left_down.png"/>
          <p:cNvPicPr/>
          <p:nvPr userDrawn="1">
            <p:custDataLst>
              <p:tags r:id="rId5"/>
            </p:custDataLst>
          </p:nvPr>
        </p:nvPicPr>
        <p:blipFill>
          <a:blip r:embed="rId6" r:link="rId4"/>
          <a:stretch>
            <a:fillRect/>
          </a:stretch>
        </p:blipFill>
        <p:spPr>
          <a:xfrm>
            <a:off x="8604250" y="0"/>
            <a:ext cx="539750" cy="360363"/>
          </a:xfrm>
          <a:prstGeom prst="rect">
            <a:avLst/>
          </a:prstGeom>
          <a:noFill/>
          <a:ln w="9525">
            <a:noFill/>
          </a:ln>
        </p:spPr>
      </p:pic>
      <p:sp>
        <p:nvSpPr>
          <p:cNvPr id="7" name="内容占位符 6"/>
          <p:cNvSpPr>
            <a:spLocks noGrp="1"/>
          </p:cNvSpPr>
          <p:nvPr>
            <p:ph sz="quarter" idx="13"/>
          </p:nvPr>
        </p:nvSpPr>
        <p:spPr>
          <a:xfrm>
            <a:off x="502448" y="714469"/>
            <a:ext cx="8139178" cy="4042179"/>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6499" name="图片 5" descr="C:/Users/徐兴燕/1V994W2/Documents/Tencent%20Files/574576071/FileRecv/拼装素材/简约单图-30/24/subject_holdleft_211,71,27_0_staid_full_0.png"/>
          <p:cNvPicPr/>
          <p:nvPr userDrawn="1">
            <p:custDataLst>
              <p:tags r:id="rId2"/>
            </p:custDataLst>
          </p:nvPr>
        </p:nvPicPr>
        <p:blipFill>
          <a:blip r:embed="rId3" r:link="rId4"/>
          <a:stretch>
            <a:fillRect/>
          </a:stretch>
        </p:blipFill>
        <p:spPr>
          <a:xfrm>
            <a:off x="4892675" y="514350"/>
            <a:ext cx="3794125" cy="4114800"/>
          </a:xfrm>
          <a:prstGeom prst="rect">
            <a:avLst/>
          </a:prstGeom>
          <a:noFill/>
          <a:ln w="9525">
            <a:noFill/>
          </a:ln>
        </p:spPr>
      </p:pic>
      <p:sp>
        <p:nvSpPr>
          <p:cNvPr id="2" name="标题 1"/>
          <p:cNvSpPr>
            <a:spLocks noGrp="1"/>
          </p:cNvSpPr>
          <p:nvPr>
            <p:ph type="title" idx="13" hasCustomPrompt="1"/>
          </p:nvPr>
        </p:nvSpPr>
        <p:spPr>
          <a:xfrm>
            <a:off x="666737" y="1916905"/>
            <a:ext cx="3429027" cy="879266"/>
          </a:xfrm>
        </p:spPr>
        <p:txBody>
          <a:bodyPr vert="horz" lIns="0" tIns="0" rIns="0" bIns="0" rtlCol="0" anchor="b" anchorCtr="0">
            <a:normAutofit/>
          </a:bodyPr>
          <a:lstStyle>
            <a:lvl1pPr algn="l">
              <a:defRPr lang="zh-CN" altLang="en-US" sz="4950" b="0" spc="700" baseline="0">
                <a:ln>
                  <a:noFill/>
                </a:ln>
                <a:solidFill>
                  <a:schemeClr val="tx1">
                    <a:lumMod val="85000"/>
                    <a:lumOff val="15000"/>
                  </a:schemeClr>
                </a:solidFill>
                <a:effectLst/>
                <a:uLnTx/>
                <a:latin typeface="Arial" panose="020B0604020202020204" pitchFamily="34" charset="0"/>
                <a:ea typeface="汉仪旗黑-85S" pitchFamily="18" charset="-122"/>
              </a:defRPr>
            </a:lvl1pPr>
          </a:lstStyle>
          <a:p>
            <a:pPr marL="0" lvl="0" fontAlgn="auto">
              <a:spcAft>
                <a:spcPts val="0"/>
              </a:spcAft>
              <a:buClrTx/>
              <a:buSzTx/>
              <a:buFontTx/>
            </a:pPr>
            <a:r>
              <a:rPr lang="zh-CN" altLang="en-US" sz="4950" strike="noStrike" noProof="1"/>
              <a:t>编辑标题</a:t>
            </a:r>
            <a:endParaRPr lang="zh-CN" altLang="en-US" strike="noStrike" noProof="1"/>
          </a:p>
        </p:txBody>
      </p:sp>
      <p:sp>
        <p:nvSpPr>
          <p:cNvPr id="7" name="文本占位符 6"/>
          <p:cNvSpPr>
            <a:spLocks noGrp="1"/>
          </p:cNvSpPr>
          <p:nvPr>
            <p:ph type="body" idx="14" hasCustomPrompt="1"/>
          </p:nvPr>
        </p:nvSpPr>
        <p:spPr>
          <a:xfrm>
            <a:off x="666737" y="2949543"/>
            <a:ext cx="3429027" cy="277688"/>
          </a:xfrm>
        </p:spPr>
        <p:txBody>
          <a:bodyPr vert="horz" lIns="0" tIns="0" rIns="0" bIns="0" rtlCol="0">
            <a:normAutofit/>
          </a:bodyPr>
          <a:lstStyle>
            <a:lvl1pPr algn="l">
              <a:defRPr kumimoji="0" lang="zh-CN" altLang="en-US" sz="1500" b="0" i="0" spc="200">
                <a:ln>
                  <a:noFill/>
                </a:ln>
                <a:solidFill>
                  <a:schemeClr val="tx1">
                    <a:lumMod val="85000"/>
                    <a:lumOff val="15000"/>
                  </a:schemeClr>
                </a:solidFill>
                <a:effectLst/>
                <a:uLnTx/>
                <a:latin typeface="Arial" panose="020B0604020202020204" pitchFamily="34" charset="0"/>
                <a:ea typeface="微软雅黑" panose="020B0503020204020204" pitchFamily="34" charset="-122"/>
              </a:defRPr>
            </a:lvl1pPr>
          </a:lstStyle>
          <a:p>
            <a:pPr marL="0" marR="0" lvl="0" indent="0" fontAlgn="auto">
              <a:lnSpc>
                <a:spcPct val="100000"/>
              </a:lnSpc>
              <a:spcAft>
                <a:spcPts val="0"/>
              </a:spcAft>
              <a:buClrTx/>
              <a:buSzTx/>
              <a:buNone/>
            </a:pPr>
            <a:r>
              <a:rPr lang="zh-CN" altLang="en-US" strike="noStrike" noProof="1"/>
              <a:t>单击此处编辑副标题</a:t>
            </a:r>
            <a:endParaRPr lang="zh-CN" altLang="en-US" strike="noStrike" noProof="1"/>
          </a:p>
        </p:txBody>
      </p:sp>
      <p:sp>
        <p:nvSpPr>
          <p:cNvPr id="3" name="日期占位符 2"/>
          <p:cNvSpPr>
            <a:spLocks noGrp="1"/>
          </p:cNvSpPr>
          <p:nvPr>
            <p:ph type="dt" sz="half" idx="10"/>
            <p:custDataLst>
              <p:tags r:id="rId5"/>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6"/>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7"/>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07523" name="组合 7"/>
          <p:cNvGrpSpPr/>
          <p:nvPr userDrawn="1"/>
        </p:nvGrpSpPr>
        <p:grpSpPr>
          <a:xfrm>
            <a:off x="0" y="0"/>
            <a:ext cx="9144000" cy="360363"/>
            <a:chOff x="0" y="0"/>
            <a:chExt cx="12192000" cy="481198"/>
          </a:xfrm>
        </p:grpSpPr>
        <p:pic>
          <p:nvPicPr>
            <p:cNvPr id="107524" name="图片 6" descr="C:/Users/徐兴燕/1V994W2/PycharmProjects/PPT_Background_Generation/pic_temp/0_pic_quater_right_down.png"/>
            <p:cNvPicPr/>
            <p:nvPr userDrawn="1">
              <p:custDataLst>
                <p:tags r:id="rId2"/>
              </p:custDataLst>
            </p:nvPr>
          </p:nvPicPr>
          <p:blipFill>
            <a:blip r:embed="rId3" r:link="rId4"/>
            <a:stretch>
              <a:fillRect/>
            </a:stretch>
          </p:blipFill>
          <p:spPr>
            <a:xfrm>
              <a:off x="0" y="0"/>
              <a:ext cx="720090" cy="481198"/>
            </a:xfrm>
            <a:prstGeom prst="rect">
              <a:avLst/>
            </a:prstGeom>
            <a:noFill/>
            <a:ln w="9525">
              <a:noFill/>
            </a:ln>
          </p:spPr>
        </p:pic>
        <p:pic>
          <p:nvPicPr>
            <p:cNvPr id="107525" name="图片 5" descr="C:/Users/徐兴燕/1V994W2/PycharmProjects/PPT_Background_Generation/pic_temp/1_pic_quater_left_down.png"/>
            <p:cNvPicPr/>
            <p:nvPr userDrawn="1">
              <p:custDataLst>
                <p:tags r:id="rId5"/>
              </p:custDataLst>
            </p:nvPr>
          </p:nvPicPr>
          <p:blipFill>
            <a:blip r:embed="rId6" r:link="rId4"/>
            <a:stretch>
              <a:fillRect/>
            </a:stretch>
          </p:blipFill>
          <p:spPr>
            <a:xfrm>
              <a:off x="11471910" y="0"/>
              <a:ext cx="720090" cy="481198"/>
            </a:xfrm>
            <a:prstGeom prst="rect">
              <a:avLst/>
            </a:prstGeom>
            <a:noFill/>
            <a:ln w="9525">
              <a:noFill/>
            </a:ln>
          </p:spPr>
        </p:pic>
      </p:grpSp>
      <p:sp>
        <p:nvSpPr>
          <p:cNvPr id="2" name="标题 1"/>
          <p:cNvSpPr>
            <a:spLocks noGrp="1"/>
          </p:cNvSpPr>
          <p:nvPr>
            <p:ph type="title"/>
          </p:nvPr>
        </p:nvSpPr>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9"/>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19075" y="228600"/>
            <a:ext cx="8705850" cy="468788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08548" name="组合 5"/>
          <p:cNvGrpSpPr/>
          <p:nvPr userDrawn="1"/>
        </p:nvGrpSpPr>
        <p:grpSpPr>
          <a:xfrm>
            <a:off x="0" y="0"/>
            <a:ext cx="9144000" cy="360363"/>
            <a:chOff x="0" y="0"/>
            <a:chExt cx="12192000" cy="481198"/>
          </a:xfrm>
        </p:grpSpPr>
        <p:pic>
          <p:nvPicPr>
            <p:cNvPr id="108549" name="图片 8" descr="C:/Users/徐兴燕/1V994W2/PycharmProjects/PPT_Background_Generation/pic_temp/0_pic_quater_right_down.png"/>
            <p:cNvPicPr/>
            <p:nvPr userDrawn="1">
              <p:custDataLst>
                <p:tags r:id="rId3"/>
              </p:custDataLst>
            </p:nvPr>
          </p:nvPicPr>
          <p:blipFill>
            <a:blip r:embed="rId4" r:link="rId5"/>
            <a:stretch>
              <a:fillRect/>
            </a:stretch>
          </p:blipFill>
          <p:spPr>
            <a:xfrm>
              <a:off x="0" y="0"/>
              <a:ext cx="720090" cy="481198"/>
            </a:xfrm>
            <a:prstGeom prst="rect">
              <a:avLst/>
            </a:prstGeom>
            <a:noFill/>
            <a:ln w="9525">
              <a:noFill/>
            </a:ln>
          </p:spPr>
        </p:pic>
        <p:pic>
          <p:nvPicPr>
            <p:cNvPr id="108550" name="图片 7" descr="C:/Users/徐兴燕/1V994W2/PycharmProjects/PPT_Background_Generation/pic_temp/1_pic_quater_left_down.png"/>
            <p:cNvPicPr/>
            <p:nvPr userDrawn="1">
              <p:custDataLst>
                <p:tags r:id="rId6"/>
              </p:custDataLst>
            </p:nvPr>
          </p:nvPicPr>
          <p:blipFill>
            <a:blip r:embed="rId7" r:link="rId5"/>
            <a:stretch>
              <a:fillRect/>
            </a:stretch>
          </p:blipFill>
          <p:spPr>
            <a:xfrm>
              <a:off x="11471910" y="0"/>
              <a:ext cx="720090" cy="481198"/>
            </a:xfrm>
            <a:prstGeom prst="rect">
              <a:avLst/>
            </a:prstGeom>
            <a:noFill/>
            <a:ln w="9525">
              <a:noFill/>
            </a:ln>
          </p:spPr>
        </p:pic>
      </p:grpSp>
      <p:sp>
        <p:nvSpPr>
          <p:cNvPr id="2" name="标题 1"/>
          <p:cNvSpPr>
            <a:spLocks noGrp="1"/>
          </p:cNvSpPr>
          <p:nvPr>
            <p:ph type="title" hasCustomPrompt="1"/>
          </p:nvPr>
        </p:nvSpPr>
        <p:spPr>
          <a:xfrm>
            <a:off x="961200" y="937016"/>
            <a:ext cx="7219800" cy="542767"/>
          </a:xfrm>
        </p:spPr>
        <p:txBody>
          <a:bodyPr anchor="ctr"/>
          <a:lstStyle>
            <a:lvl1pPr>
              <a:defRPr sz="2400"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960835" y="1622900"/>
            <a:ext cx="7219950" cy="2584219"/>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3617913" cy="51435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09572" name="图片 7" descr="C:/Users/徐兴燕/1V994W2/PycharmProjects/PPT_Background_Generation/pic_temp/0_pic_quater_right_down.png"/>
          <p:cNvPicPr/>
          <p:nvPr userDrawn="1">
            <p:custDataLst>
              <p:tags r:id="rId3"/>
            </p:custDataLst>
          </p:nvPr>
        </p:nvPicPr>
        <p:blipFill>
          <a:blip r:embed="rId4" r:link="rId5"/>
          <a:stretch>
            <a:fillRect/>
          </a:stretch>
        </p:blipFill>
        <p:spPr>
          <a:xfrm>
            <a:off x="8604250" y="0"/>
            <a:ext cx="539750" cy="360363"/>
          </a:xfrm>
          <a:prstGeom prst="rect">
            <a:avLst/>
          </a:prstGeom>
          <a:noFill/>
          <a:ln w="9525">
            <a:noFill/>
          </a:ln>
        </p:spPr>
      </p:pic>
      <p:sp>
        <p:nvSpPr>
          <p:cNvPr id="2" name="标题 1"/>
          <p:cNvSpPr>
            <a:spLocks noGrp="1"/>
          </p:cNvSpPr>
          <p:nvPr>
            <p:ph type="title" hasCustomPrompt="1"/>
          </p:nvPr>
        </p:nvSpPr>
        <p:spPr>
          <a:xfrm>
            <a:off x="437400" y="577871"/>
            <a:ext cx="2970000" cy="661582"/>
          </a:xfrm>
        </p:spPr>
        <p:txBody>
          <a:bodyPr anchor="ctr" anchorCtr="0"/>
          <a:lstStyle>
            <a:lvl1pPr>
              <a:defRPr sz="2700"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440100" y="1323163"/>
            <a:ext cx="2967300" cy="3070279"/>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3825900" y="577525"/>
            <a:ext cx="4860000" cy="3816424"/>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6"/>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8"/>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9144000" cy="199866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10596" name="组合 5"/>
          <p:cNvGrpSpPr/>
          <p:nvPr userDrawn="1"/>
        </p:nvGrpSpPr>
        <p:grpSpPr>
          <a:xfrm>
            <a:off x="0" y="0"/>
            <a:ext cx="9144000" cy="360363"/>
            <a:chOff x="0" y="0"/>
            <a:chExt cx="12192000" cy="481198"/>
          </a:xfrm>
        </p:grpSpPr>
        <p:pic>
          <p:nvPicPr>
            <p:cNvPr id="110597" name="图片 9" descr="C:/Users/徐兴燕/1V994W2/PycharmProjects/PPT_Background_Generation/pic_temp/0_pic_quater_right_down.png"/>
            <p:cNvPicPr/>
            <p:nvPr userDrawn="1">
              <p:custDataLst>
                <p:tags r:id="rId3"/>
              </p:custDataLst>
            </p:nvPr>
          </p:nvPicPr>
          <p:blipFill>
            <a:blip r:embed="rId4" r:link="rId5"/>
            <a:stretch>
              <a:fillRect/>
            </a:stretch>
          </p:blipFill>
          <p:spPr>
            <a:xfrm>
              <a:off x="0" y="0"/>
              <a:ext cx="720090" cy="481198"/>
            </a:xfrm>
            <a:prstGeom prst="rect">
              <a:avLst/>
            </a:prstGeom>
            <a:noFill/>
            <a:ln w="9525">
              <a:noFill/>
            </a:ln>
          </p:spPr>
        </p:pic>
        <p:pic>
          <p:nvPicPr>
            <p:cNvPr id="110598" name="图片 7" descr="C:/Users/徐兴燕/1V994W2/PycharmProjects/PPT_Background_Generation/pic_temp/1_pic_quater_left_down.png"/>
            <p:cNvPicPr/>
            <p:nvPr userDrawn="1">
              <p:custDataLst>
                <p:tags r:id="rId6"/>
              </p:custDataLst>
            </p:nvPr>
          </p:nvPicPr>
          <p:blipFill>
            <a:blip r:embed="rId7" r:link="rId5"/>
            <a:stretch>
              <a:fillRect/>
            </a:stretch>
          </p:blipFill>
          <p:spPr>
            <a:xfrm>
              <a:off x="11471910" y="0"/>
              <a:ext cx="720090" cy="481198"/>
            </a:xfrm>
            <a:prstGeom prst="rect">
              <a:avLst/>
            </a:prstGeom>
            <a:noFill/>
            <a:ln w="9525">
              <a:noFill/>
            </a:ln>
          </p:spPr>
        </p:pic>
      </p:grpSp>
      <p:sp>
        <p:nvSpPr>
          <p:cNvPr id="2" name="标题 1"/>
          <p:cNvSpPr>
            <a:spLocks noGrp="1"/>
          </p:cNvSpPr>
          <p:nvPr>
            <p:ph type="title"/>
          </p:nvPr>
        </p:nvSpPr>
        <p:spPr>
          <a:xfrm>
            <a:off x="459000" y="585972"/>
            <a:ext cx="8232300" cy="469858"/>
          </a:xfrm>
        </p:spPr>
        <p:txBody>
          <a:bodyPr anchor="ctr"/>
          <a:lstStyle>
            <a:lvl1pPr algn="ctr">
              <a:defRPr sz="2700"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459000" y="1244854"/>
            <a:ext cx="8231981" cy="621077"/>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459581" y="2106260"/>
            <a:ext cx="8224200" cy="2573418"/>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3771900"/>
            <a:ext cx="9144000" cy="13716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11620" name="组合 5"/>
          <p:cNvGrpSpPr/>
          <p:nvPr userDrawn="1"/>
        </p:nvGrpSpPr>
        <p:grpSpPr>
          <a:xfrm>
            <a:off x="0" y="0"/>
            <a:ext cx="9144000" cy="360363"/>
            <a:chOff x="0" y="0"/>
            <a:chExt cx="12192000" cy="481198"/>
          </a:xfrm>
        </p:grpSpPr>
        <p:pic>
          <p:nvPicPr>
            <p:cNvPr id="111621" name="图片 9" descr="C:/Users/徐兴燕/1V994W2/PycharmProjects/PPT_Background_Generation/pic_temp/0_pic_quater_right_down.png"/>
            <p:cNvPicPr/>
            <p:nvPr userDrawn="1">
              <p:custDataLst>
                <p:tags r:id="rId3"/>
              </p:custDataLst>
            </p:nvPr>
          </p:nvPicPr>
          <p:blipFill>
            <a:blip r:embed="rId4" r:link="rId5"/>
            <a:stretch>
              <a:fillRect/>
            </a:stretch>
          </p:blipFill>
          <p:spPr>
            <a:xfrm>
              <a:off x="0" y="0"/>
              <a:ext cx="720090" cy="481198"/>
            </a:xfrm>
            <a:prstGeom prst="rect">
              <a:avLst/>
            </a:prstGeom>
            <a:noFill/>
            <a:ln w="9525">
              <a:noFill/>
            </a:ln>
          </p:spPr>
        </p:pic>
        <p:pic>
          <p:nvPicPr>
            <p:cNvPr id="111622" name="图片 7" descr="C:/Users/徐兴燕/1V994W2/PycharmProjects/PPT_Background_Generation/pic_temp/1_pic_quater_left_down.png"/>
            <p:cNvPicPr/>
            <p:nvPr userDrawn="1">
              <p:custDataLst>
                <p:tags r:id="rId6"/>
              </p:custDataLst>
            </p:nvPr>
          </p:nvPicPr>
          <p:blipFill>
            <a:blip r:embed="rId7" r:link="rId5"/>
            <a:stretch>
              <a:fillRect/>
            </a:stretch>
          </p:blipFill>
          <p:spPr>
            <a:xfrm>
              <a:off x="11471910" y="0"/>
              <a:ext cx="720090" cy="481198"/>
            </a:xfrm>
            <a:prstGeom prst="rect">
              <a:avLst/>
            </a:prstGeom>
            <a:noFill/>
            <a:ln w="9525">
              <a:noFill/>
            </a:ln>
          </p:spPr>
        </p:pic>
      </p:grpSp>
      <p:sp>
        <p:nvSpPr>
          <p:cNvPr id="2" name="标题 1"/>
          <p:cNvSpPr>
            <a:spLocks noGrp="1"/>
          </p:cNvSpPr>
          <p:nvPr>
            <p:ph type="title"/>
          </p:nvPr>
        </p:nvSpPr>
        <p:spPr>
          <a:xfrm>
            <a:off x="453600" y="502262"/>
            <a:ext cx="8232300" cy="423952"/>
          </a:xfrm>
        </p:spPr>
        <p:txBody>
          <a:bodyPr anchor="ctr" anchorCtr="0"/>
          <a:lstStyle>
            <a:lvl1pPr algn="ctr">
              <a:defRPr sz="2400"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53628" y="1261056"/>
            <a:ext cx="8243100" cy="240869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445500" y="3885780"/>
            <a:ext cx="8251200" cy="75879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12644" name="组合 5"/>
          <p:cNvGrpSpPr/>
          <p:nvPr userDrawn="1"/>
        </p:nvGrpSpPr>
        <p:grpSpPr>
          <a:xfrm>
            <a:off x="0" y="4783138"/>
            <a:ext cx="9144000" cy="360362"/>
            <a:chOff x="0" y="6376802"/>
            <a:chExt cx="12192000" cy="481198"/>
          </a:xfrm>
        </p:grpSpPr>
        <p:pic>
          <p:nvPicPr>
            <p:cNvPr id="112645" name="图片 11" descr="C:/Users/徐兴燕/1V994W2/PycharmProjects/PPT_Background_Generation/pic_temp/0_pic_quater_right_down.png"/>
            <p:cNvPicPr/>
            <p:nvPr userDrawn="1">
              <p:custDataLst>
                <p:tags r:id="rId3"/>
              </p:custDataLst>
            </p:nvPr>
          </p:nvPicPr>
          <p:blipFill>
            <a:blip r:embed="rId4" r:link="rId5"/>
            <a:stretch>
              <a:fillRect/>
            </a:stretch>
          </p:blipFill>
          <p:spPr>
            <a:xfrm>
              <a:off x="11471910" y="6376802"/>
              <a:ext cx="720090" cy="481198"/>
            </a:xfrm>
            <a:prstGeom prst="rect">
              <a:avLst/>
            </a:prstGeom>
            <a:noFill/>
            <a:ln w="9525">
              <a:noFill/>
            </a:ln>
          </p:spPr>
        </p:pic>
        <p:pic>
          <p:nvPicPr>
            <p:cNvPr id="112646" name="图片 9" descr="C:/Users/徐兴燕/1V994W2/PycharmProjects/PPT_Background_Generation/pic_temp/1_pic_quater_left_down.png"/>
            <p:cNvPicPr/>
            <p:nvPr userDrawn="1">
              <p:custDataLst>
                <p:tags r:id="rId6"/>
              </p:custDataLst>
            </p:nvPr>
          </p:nvPicPr>
          <p:blipFill>
            <a:blip r:embed="rId7" r:link="rId5"/>
            <a:stretch>
              <a:fillRect/>
            </a:stretch>
          </p:blipFill>
          <p:spPr>
            <a:xfrm>
              <a:off x="0" y="6376802"/>
              <a:ext cx="720090" cy="481198"/>
            </a:xfrm>
            <a:prstGeom prst="rect">
              <a:avLst/>
            </a:prstGeom>
            <a:noFill/>
            <a:ln w="9525">
              <a:noFill/>
            </a:ln>
          </p:spPr>
        </p:pic>
      </p:grpSp>
      <p:sp>
        <p:nvSpPr>
          <p:cNvPr id="2" name="标题 1"/>
          <p:cNvSpPr>
            <a:spLocks noGrp="1"/>
          </p:cNvSpPr>
          <p:nvPr>
            <p:ph type="title"/>
          </p:nvPr>
        </p:nvSpPr>
        <p:spPr>
          <a:xfrm>
            <a:off x="434700" y="178222"/>
            <a:ext cx="8278200" cy="331514"/>
          </a:xfrm>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434700" y="1247554"/>
            <a:ext cx="4006800" cy="2171068"/>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4681800" y="1247554"/>
            <a:ext cx="4025700" cy="2171068"/>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429300" y="3613046"/>
            <a:ext cx="4006800" cy="585972"/>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4689900" y="3610346"/>
            <a:ext cx="4025700" cy="585972"/>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5963"/>
            <a:ext cx="9144000" cy="371316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13668" name="组合 5"/>
          <p:cNvGrpSpPr/>
          <p:nvPr userDrawn="1"/>
        </p:nvGrpSpPr>
        <p:grpSpPr>
          <a:xfrm>
            <a:off x="0" y="4332288"/>
            <a:ext cx="9144000" cy="811212"/>
            <a:chOff x="0" y="5775306"/>
            <a:chExt cx="12191999" cy="1082695"/>
          </a:xfrm>
        </p:grpSpPr>
        <p:pic>
          <p:nvPicPr>
            <p:cNvPr id="113669" name="图片 8" descr="C:/Users/徐兴燕/1V994W2/PycharmProjects/PPT_Background_Generation/pic_temp/0_pic_quater_right_down.png"/>
            <p:cNvPicPr/>
            <p:nvPr userDrawn="1">
              <p:custDataLst>
                <p:tags r:id="rId3"/>
              </p:custDataLst>
            </p:nvPr>
          </p:nvPicPr>
          <p:blipFill>
            <a:blip r:embed="rId4" r:link="rId5"/>
            <a:stretch>
              <a:fillRect/>
            </a:stretch>
          </p:blipFill>
          <p:spPr>
            <a:xfrm>
              <a:off x="10571797" y="5775306"/>
              <a:ext cx="1620202" cy="1082695"/>
            </a:xfrm>
            <a:prstGeom prst="rect">
              <a:avLst/>
            </a:prstGeom>
            <a:noFill/>
            <a:ln w="9525">
              <a:noFill/>
            </a:ln>
          </p:spPr>
        </p:pic>
        <p:pic>
          <p:nvPicPr>
            <p:cNvPr id="113670" name="图片 7" descr="C:/Users/徐兴燕/1V994W2/PycharmProjects/PPT_Background_Generation/pic_temp/1_pic_quater_left_down.png"/>
            <p:cNvPicPr/>
            <p:nvPr userDrawn="1">
              <p:custDataLst>
                <p:tags r:id="rId6"/>
              </p:custDataLst>
            </p:nvPr>
          </p:nvPicPr>
          <p:blipFill>
            <a:blip r:embed="rId7" r:link="rId5"/>
            <a:stretch>
              <a:fillRect/>
            </a:stretch>
          </p:blipFill>
          <p:spPr>
            <a:xfrm>
              <a:off x="0" y="5775306"/>
              <a:ext cx="1620202" cy="1082695"/>
            </a:xfrm>
            <a:prstGeom prst="rect">
              <a:avLst/>
            </a:prstGeom>
            <a:noFill/>
            <a:ln w="9525">
              <a:noFill/>
            </a:ln>
          </p:spPr>
        </p:pic>
      </p:grpSp>
      <p:sp>
        <p:nvSpPr>
          <p:cNvPr id="2" name="标题 1"/>
          <p:cNvSpPr>
            <a:spLocks noGrp="1"/>
          </p:cNvSpPr>
          <p:nvPr>
            <p:ph type="title" hasCustomPrompt="1"/>
          </p:nvPr>
        </p:nvSpPr>
        <p:spPr>
          <a:xfrm>
            <a:off x="1142100" y="1004524"/>
            <a:ext cx="6858000" cy="1790321"/>
          </a:xfrm>
        </p:spPr>
        <p:txBody>
          <a:bodyPr anchor="b"/>
          <a:lstStyle>
            <a:lvl1pPr algn="ctr">
              <a:defRPr sz="4500" b="0" baseline="0">
                <a:solidFill>
                  <a:schemeClr val="tx1"/>
                </a:solidFill>
                <a:latin typeface="Arial" panose="020B0604020202020204" pitchFamily="34" charset="0"/>
                <a:ea typeface="微软雅黑" panose="020B0503020204020204" pitchFamily="34"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141810" y="2897458"/>
            <a:ext cx="6858000" cy="1242153"/>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5" name="灯片编号占位符 4"/>
          <p:cNvSpPr>
            <a:spLocks noGrp="1"/>
          </p:cNvSpPr>
          <p:nvPr>
            <p:ph type="sldNum" sz="quarter" idx="12"/>
            <p:custDataLst>
              <p:tags r:id="rId10"/>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1941450"/>
            <a:ext cx="8139178" cy="674459"/>
          </a:xfrm>
        </p:spPr>
        <p:txBody>
          <a:bodyPr lIns="101600" tIns="38100" rIns="25400" bIns="38100" anchor="t" anchorCtr="0">
            <a:noAutofit/>
          </a:bodyPr>
          <a:lstStyle>
            <a:lvl1pPr algn="ctr">
              <a:defRPr sz="4050" spc="600"/>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502412" y="2674950"/>
            <a:ext cx="8139178" cy="713326"/>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835" indent="0" algn="ctr">
              <a:buNone/>
              <a:defRPr sz="12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714469"/>
            <a:ext cx="8139178"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2856900"/>
            <a:ext cx="8139178" cy="468692"/>
          </a:xfrm>
        </p:spPr>
        <p:txBody>
          <a:bodyPr lIns="101600" tIns="38100" rIns="63500" bIns="38100" anchor="t" anchorCtr="0">
            <a:noAutofit/>
          </a:bodyPr>
          <a:lstStyle>
            <a:lvl1pPr>
              <a:defRPr sz="27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502444" y="3384174"/>
            <a:ext cx="8139178" cy="8085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714469"/>
            <a:ext cx="3962432"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714469"/>
            <a:ext cx="3962432" cy="4042179"/>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6" name="页脚占位符 5"/>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7" name="灯片编号占位符 6"/>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714469"/>
            <a:ext cx="3962432" cy="285788"/>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055024"/>
            <a:ext cx="3962400"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714469"/>
            <a:ext cx="3962432" cy="285788"/>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055024"/>
            <a:ext cx="3962432"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9" name="灯片编号占位符 8"/>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4" name="灯片编号占位符 3"/>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714469"/>
            <a:ext cx="3962432" cy="4042179"/>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714469"/>
            <a:ext cx="3962432" cy="4042179"/>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9EFD9D74-47D9-4702-A33C-335B63B48DBF}"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
        <p:nvSpPr>
          <p:cNvPr id="6" name="页脚占位符 5"/>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dirty="0"/>
          </a:p>
        </p:txBody>
      </p:sp>
      <p:sp>
        <p:nvSpPr>
          <p:cNvPr id="7" name="灯片编号占位符 6"/>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FABC47A4-756D-490B-A52F-7D9E2C9FC05F}"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714469"/>
            <a:ext cx="713238" cy="4042179"/>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714463"/>
            <a:ext cx="7371076" cy="4042179"/>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714469"/>
            <a:ext cx="8139178" cy="4042179"/>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1941450"/>
            <a:ext cx="8139178" cy="674459"/>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911225" y="469900"/>
            <a:ext cx="5946775" cy="101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sp>
        <p:nvSpPr>
          <p:cNvPr id="11" name="矩形 10"/>
          <p:cNvSpPr/>
          <p:nvPr userDrawn="1">
            <p:custDataLst>
              <p:tags r:id="rId3"/>
            </p:custDataLst>
          </p:nvPr>
        </p:nvSpPr>
        <p:spPr>
          <a:xfrm>
            <a:off x="0" y="469900"/>
            <a:ext cx="998538" cy="101600"/>
          </a:xfrm>
          <a:prstGeom prst="rect">
            <a:avLst/>
          </a:prstGeom>
          <a:solidFill>
            <a:srgbClr val="1E5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grpSp>
        <p:nvGrpSpPr>
          <p:cNvPr id="124933" name="组合 19"/>
          <p:cNvGrpSpPr/>
          <p:nvPr userDrawn="1"/>
        </p:nvGrpSpPr>
        <p:grpSpPr>
          <a:xfrm>
            <a:off x="6305550" y="3509963"/>
            <a:ext cx="552450" cy="242887"/>
            <a:chOff x="10634092" y="6090541"/>
            <a:chExt cx="1128537" cy="432039"/>
          </a:xfrm>
        </p:grpSpPr>
        <p:sp>
          <p:nvSpPr>
            <p:cNvPr id="21" name="Rectangle 3"/>
            <p:cNvSpPr/>
            <p:nvPr userDrawn="1">
              <p:custDataLst>
                <p:tags r:id="rId4"/>
              </p:custDataLst>
            </p:nvPr>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sp>
          <p:nvSpPr>
            <p:cNvPr id="22" name="Rectangle 3"/>
            <p:cNvSpPr/>
            <p:nvPr userDrawn="1">
              <p:custDataLst>
                <p:tags r:id="rId5"/>
              </p:custDataLst>
            </p:nvPr>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grpSp>
      <p:sp>
        <p:nvSpPr>
          <p:cNvPr id="2055" name="TextBox 15"/>
          <p:cNvSpPr txBox="1"/>
          <p:nvPr userDrawn="1">
            <p:custDataLst>
              <p:tags r:id="rId6"/>
            </p:custDataLst>
          </p:nvPr>
        </p:nvSpPr>
        <p:spPr>
          <a:xfrm>
            <a:off x="6305550" y="3527425"/>
            <a:ext cx="377825" cy="247650"/>
          </a:xfrm>
          <a:prstGeom prst="rect">
            <a:avLst/>
          </a:prstGeom>
          <a:noFill/>
          <a:ln w="9525">
            <a:noFill/>
          </a:ln>
        </p:spPr>
        <p:txBody>
          <a:bodyPr wrap="square" anchor="t">
            <a:spAutoFit/>
          </a:bodyPr>
          <a:lstStyle/>
          <a:p>
            <a:pPr lvl="0" indent="0" algn="ctr" fontAlgn="auto"/>
            <a:fld id="{9A0DB2DC-4C9A-4742-B13C-FB6460FD3503}" type="slidenum">
              <a:rPr lang="zh-CN" altLang="en-US" sz="1015" strike="noStrike" noProof="1">
                <a:solidFill>
                  <a:srgbClr val="262626"/>
                </a:solidFill>
                <a:latin typeface="微软雅黑" panose="020B0503020204020204" pitchFamily="34" charset="-122"/>
                <a:ea typeface="微软雅黑" panose="020B0503020204020204" pitchFamily="34" charset="-122"/>
                <a:cs typeface="+mn-cs"/>
              </a:rPr>
            </a:fld>
            <a:r>
              <a:rPr lang="zh-CN" altLang="en-US" sz="1015" strike="noStrike" noProof="1" dirty="0">
                <a:solidFill>
                  <a:srgbClr val="262626"/>
                </a:solidFill>
                <a:latin typeface="微软雅黑" panose="020B0503020204020204" pitchFamily="34" charset="-122"/>
                <a:ea typeface="微软雅黑" panose="020B0503020204020204" pitchFamily="34" charset="-122"/>
                <a:cs typeface="+mn-cs"/>
              </a:rPr>
              <a:t> </a:t>
            </a:r>
            <a:endParaRPr lang="zh-CN" altLang="en-US" sz="1015" strike="noStrike" noProof="1" dirty="0">
              <a:solidFill>
                <a:srgbClr val="262626"/>
              </a:solidFill>
              <a:latin typeface="微软雅黑" panose="020B0503020204020204" pitchFamily="34" charset="-122"/>
              <a:ea typeface="微软雅黑" panose="020B0503020204020204" pitchFamily="34" charset="-122"/>
            </a:endParaRPr>
          </a:p>
        </p:txBody>
      </p:sp>
      <p:pic>
        <p:nvPicPr>
          <p:cNvPr id="124937" name="图片 1" descr="C:\Users\Administrator\Desktop\QQ截图20180630212339.jpgQQ截图20180630212339"/>
          <p:cNvPicPr>
            <a:picLocks noChangeAspect="1"/>
          </p:cNvPicPr>
          <p:nvPr userDrawn="1">
            <p:custDataLst>
              <p:tags r:id="rId7"/>
            </p:custDataLst>
          </p:nvPr>
        </p:nvPicPr>
        <p:blipFill>
          <a:blip r:embed="rId8"/>
          <a:stretch>
            <a:fillRect/>
          </a:stretch>
        </p:blipFill>
        <p:spPr>
          <a:xfrm>
            <a:off x="5273675" y="111125"/>
            <a:ext cx="1252538" cy="500063"/>
          </a:xfrm>
          <a:prstGeom prst="rect">
            <a:avLst/>
          </a:prstGeom>
          <a:noFill/>
          <a:ln w="9525">
            <a:noFill/>
          </a:ln>
        </p:spPr>
      </p:pic>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1941450"/>
            <a:ext cx="8139178" cy="674459"/>
          </a:xfrm>
        </p:spPr>
        <p:txBody>
          <a:bodyPr lIns="101600" tIns="38100" rIns="25400" bIns="38100" anchor="t" anchorCtr="0">
            <a:noAutofit/>
          </a:bodyPr>
          <a:lstStyle>
            <a:lvl1pPr algn="ctr">
              <a:defRPr sz="4050" spc="600"/>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502412" y="2674950"/>
            <a:ext cx="8139178" cy="713326"/>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835" indent="0" algn="ctr">
              <a:buNone/>
              <a:defRPr sz="12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714469"/>
            <a:ext cx="8139178"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2856900"/>
            <a:ext cx="8139178" cy="468692"/>
          </a:xfrm>
        </p:spPr>
        <p:txBody>
          <a:bodyPr lIns="101600" tIns="38100" rIns="63500" bIns="38100" anchor="t" anchorCtr="0">
            <a:noAutofit/>
          </a:bodyPr>
          <a:lstStyle>
            <a:lvl1pPr>
              <a:defRPr sz="27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502444" y="3384174"/>
            <a:ext cx="8139178" cy="8085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714469"/>
            <a:ext cx="3962432" cy="4042179"/>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714469"/>
            <a:ext cx="3962432" cy="4042179"/>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6" name="页脚占位符 5"/>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7" name="灯片编号占位符 6"/>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714469"/>
            <a:ext cx="3962432" cy="285788"/>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055024"/>
            <a:ext cx="3962400"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714469"/>
            <a:ext cx="3962432" cy="285788"/>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055024"/>
            <a:ext cx="3962432" cy="3701521"/>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9" name="灯片编号占位符 8"/>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2448"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714469"/>
            <a:ext cx="3962432" cy="4042179"/>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714469"/>
            <a:ext cx="3962432" cy="4042179"/>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dirty="0"/>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4" name="灯片编号占位符 3"/>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332467"/>
            <a:ext cx="8139178" cy="33151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502448" y="714469"/>
            <a:ext cx="3962432" cy="4042179"/>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714469"/>
            <a:ext cx="3962432" cy="4042179"/>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9EFD9D74-47D9-4702-A33C-335B63B48DBF}"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
        <p:nvSpPr>
          <p:cNvPr id="6" name="页脚占位符 5"/>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dirty="0"/>
          </a:p>
        </p:txBody>
      </p:sp>
      <p:sp>
        <p:nvSpPr>
          <p:cNvPr id="7" name="灯片编号占位符 6"/>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FABC47A4-756D-490B-A52F-7D9E2C9FC05F}"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714469"/>
            <a:ext cx="713238" cy="4042179"/>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714463"/>
            <a:ext cx="7371076" cy="4042179"/>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714469"/>
            <a:ext cx="8139178" cy="4042179"/>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1941450"/>
            <a:ext cx="8139178" cy="674459"/>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2"/>
            </p:custDataLst>
          </p:nvPr>
        </p:nvSpPr>
        <p:spPr>
          <a:xfrm>
            <a:off x="660400" y="4762500"/>
            <a:ext cx="2024063"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3087688" y="4762500"/>
            <a:ext cx="2968625"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6457950" y="4762500"/>
            <a:ext cx="2025650" cy="238125"/>
          </a:xfrm>
          <a:prstGeom prst="rect">
            <a:avLst/>
          </a:prstGeom>
        </p:spPr>
        <p:txBody>
          <a:bodyPr vert="horz" lIns="91440" tIns="45720" rIns="91440" bIns="45720" rtlCol="0" anchor="ctr">
            <a:normAutofit/>
          </a:bodyPr>
          <a:lstStyle>
            <a:lvl1pPr>
              <a:defRPr>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911225" y="469900"/>
            <a:ext cx="5946775" cy="101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sp>
        <p:nvSpPr>
          <p:cNvPr id="11" name="矩形 10"/>
          <p:cNvSpPr/>
          <p:nvPr userDrawn="1">
            <p:custDataLst>
              <p:tags r:id="rId3"/>
            </p:custDataLst>
          </p:nvPr>
        </p:nvSpPr>
        <p:spPr>
          <a:xfrm>
            <a:off x="0" y="469900"/>
            <a:ext cx="998538" cy="101600"/>
          </a:xfrm>
          <a:prstGeom prst="rect">
            <a:avLst/>
          </a:prstGeom>
          <a:solidFill>
            <a:srgbClr val="1E5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180" strike="noStrike" noProof="1"/>
          </a:p>
        </p:txBody>
      </p:sp>
      <p:grpSp>
        <p:nvGrpSpPr>
          <p:cNvPr id="148485" name="组合 19"/>
          <p:cNvGrpSpPr/>
          <p:nvPr userDrawn="1"/>
        </p:nvGrpSpPr>
        <p:grpSpPr>
          <a:xfrm>
            <a:off x="6305550" y="3509963"/>
            <a:ext cx="552450" cy="242887"/>
            <a:chOff x="10634092" y="6090541"/>
            <a:chExt cx="1128537" cy="432039"/>
          </a:xfrm>
        </p:grpSpPr>
        <p:sp>
          <p:nvSpPr>
            <p:cNvPr id="21" name="Rectangle 3"/>
            <p:cNvSpPr/>
            <p:nvPr userDrawn="1">
              <p:custDataLst>
                <p:tags r:id="rId4"/>
              </p:custDataLst>
            </p:nvPr>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sp>
          <p:nvSpPr>
            <p:cNvPr id="22" name="Rectangle 3"/>
            <p:cNvSpPr/>
            <p:nvPr userDrawn="1">
              <p:custDataLst>
                <p:tags r:id="rId5"/>
              </p:custDataLst>
            </p:nvPr>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2798" tIns="21396" rIns="21396" bIns="42798" numCol="1" spcCol="0" rtlCol="0" fromWordArt="0" anchor="t" anchorCtr="0" forceAA="0" compatLnSpc="1">
              <a:noAutofit/>
            </a:bodyPr>
            <a:p>
              <a:pPr lvl="0" indent="0" defTabSz="913130" fontAlgn="base">
                <a:lnSpc>
                  <a:spcPct val="100000"/>
                </a:lnSpc>
                <a:spcBef>
                  <a:spcPct val="0"/>
                </a:spcBef>
                <a:spcAft>
                  <a:spcPct val="0"/>
                </a:spcAft>
                <a:buClrTx/>
                <a:buSzTx/>
                <a:buNone/>
              </a:pPr>
              <a:endParaRPr lang="en-US" altLang="zh-CN" sz="800" u="none" baseline="0" dirty="0">
                <a:solidFill>
                  <a:schemeClr val="tx1"/>
                </a:solidFill>
                <a:latin typeface="Segoe UI" panose="020B0502040204020203"/>
                <a:ea typeface="Segoe UI" panose="020B0502040204020203" pitchFamily="34" charset="0"/>
              </a:endParaRPr>
            </a:p>
          </p:txBody>
        </p:sp>
      </p:grpSp>
      <p:sp>
        <p:nvSpPr>
          <p:cNvPr id="2055" name="TextBox 15"/>
          <p:cNvSpPr txBox="1"/>
          <p:nvPr userDrawn="1">
            <p:custDataLst>
              <p:tags r:id="rId6"/>
            </p:custDataLst>
          </p:nvPr>
        </p:nvSpPr>
        <p:spPr>
          <a:xfrm>
            <a:off x="6305550" y="3527425"/>
            <a:ext cx="377825" cy="247650"/>
          </a:xfrm>
          <a:prstGeom prst="rect">
            <a:avLst/>
          </a:prstGeom>
          <a:noFill/>
          <a:ln w="9525">
            <a:noFill/>
          </a:ln>
        </p:spPr>
        <p:txBody>
          <a:bodyPr wrap="square" anchor="t">
            <a:spAutoFit/>
          </a:bodyPr>
          <a:lstStyle/>
          <a:p>
            <a:pPr lvl="0" indent="0" algn="ctr" fontAlgn="auto"/>
            <a:fld id="{9A0DB2DC-4C9A-4742-B13C-FB6460FD3503}" type="slidenum">
              <a:rPr lang="zh-CN" altLang="en-US" sz="1015" strike="noStrike" noProof="1">
                <a:solidFill>
                  <a:srgbClr val="262626"/>
                </a:solidFill>
                <a:latin typeface="微软雅黑" panose="020B0503020204020204" pitchFamily="34" charset="-122"/>
                <a:ea typeface="微软雅黑" panose="020B0503020204020204" pitchFamily="34" charset="-122"/>
                <a:cs typeface="+mn-cs"/>
              </a:rPr>
            </a:fld>
            <a:r>
              <a:rPr lang="zh-CN" altLang="en-US" sz="1015" strike="noStrike" noProof="1" dirty="0">
                <a:solidFill>
                  <a:srgbClr val="262626"/>
                </a:solidFill>
                <a:latin typeface="微软雅黑" panose="020B0503020204020204" pitchFamily="34" charset="-122"/>
                <a:ea typeface="微软雅黑" panose="020B0503020204020204" pitchFamily="34" charset="-122"/>
                <a:cs typeface="+mn-cs"/>
              </a:rPr>
              <a:t> </a:t>
            </a:r>
            <a:endParaRPr lang="zh-CN" altLang="en-US" sz="1015" strike="noStrike" noProof="1" dirty="0">
              <a:solidFill>
                <a:srgbClr val="262626"/>
              </a:solidFill>
              <a:latin typeface="微软雅黑" panose="020B0503020204020204" pitchFamily="34" charset="-122"/>
              <a:ea typeface="微软雅黑" panose="020B0503020204020204" pitchFamily="34" charset="-122"/>
            </a:endParaRPr>
          </a:p>
        </p:txBody>
      </p:sp>
      <p:pic>
        <p:nvPicPr>
          <p:cNvPr id="148489" name="图片 1" descr="C:\Users\Administrator\Desktop\QQ截图20180630212339.jpgQQ截图20180630212339"/>
          <p:cNvPicPr>
            <a:picLocks noChangeAspect="1"/>
          </p:cNvPicPr>
          <p:nvPr userDrawn="1">
            <p:custDataLst>
              <p:tags r:id="rId7"/>
            </p:custDataLst>
          </p:nvPr>
        </p:nvPicPr>
        <p:blipFill>
          <a:blip r:embed="rId8"/>
          <a:stretch>
            <a:fillRect/>
          </a:stretch>
        </p:blipFill>
        <p:spPr>
          <a:xfrm>
            <a:off x="5273675" y="111125"/>
            <a:ext cx="1252538" cy="500063"/>
          </a:xfrm>
          <a:prstGeom prst="rect">
            <a:avLst/>
          </a:prstGeom>
          <a:noFill/>
          <a:ln w="9525">
            <a:noFill/>
          </a:ln>
        </p:spPr>
      </p:pic>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714469"/>
            <a:ext cx="713238" cy="4042179"/>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714463"/>
            <a:ext cx="7371076" cy="4042179"/>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6" Type="http://schemas.openxmlformats.org/officeDocument/2006/relationships/theme" Target="../theme/theme3.xml"/><Relationship Id="rId25" Type="http://schemas.openxmlformats.org/officeDocument/2006/relationships/tags" Target="../tags/tag19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slideLayout" Target="../slideLayouts/slideLayout25.xml"/><Relationship Id="rId19" Type="http://schemas.openxmlformats.org/officeDocument/2006/relationships/slideLayout" Target="../slideLayouts/slideLayout42.xml"/><Relationship Id="rId18" Type="http://schemas.openxmlformats.org/officeDocument/2006/relationships/slideLayout" Target="../slideLayouts/slideLayout41.xml"/><Relationship Id="rId17" Type="http://schemas.openxmlformats.org/officeDocument/2006/relationships/slideLayout" Target="../slideLayouts/slideLayout40.xml"/><Relationship Id="rId16" Type="http://schemas.openxmlformats.org/officeDocument/2006/relationships/slideLayout" Target="../slideLayouts/slideLayout39.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6" Type="http://schemas.openxmlformats.org/officeDocument/2006/relationships/theme" Target="../theme/theme4.xml"/><Relationship Id="rId25" Type="http://schemas.openxmlformats.org/officeDocument/2006/relationships/tags" Target="../tags/tag290.xml"/><Relationship Id="rId24" Type="http://schemas.openxmlformats.org/officeDocument/2006/relationships/tags" Target="../tags/tag289.xml"/><Relationship Id="rId23" Type="http://schemas.openxmlformats.org/officeDocument/2006/relationships/tags" Target="../tags/tag288.xml"/><Relationship Id="rId22" Type="http://schemas.openxmlformats.org/officeDocument/2006/relationships/tags" Target="../tags/tag287.xml"/><Relationship Id="rId21" Type="http://schemas.openxmlformats.org/officeDocument/2006/relationships/tags" Target="../tags/tag286.xml"/><Relationship Id="rId20" Type="http://schemas.openxmlformats.org/officeDocument/2006/relationships/tags" Target="../tags/tag285.xml"/><Relationship Id="rId2" Type="http://schemas.openxmlformats.org/officeDocument/2006/relationships/slideLayout" Target="../slideLayouts/slideLayout44.xml"/><Relationship Id="rId19" Type="http://schemas.openxmlformats.org/officeDocument/2006/relationships/slideLayout" Target="../slideLayouts/slideLayout61.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0.xml"/><Relationship Id="rId8" Type="http://schemas.openxmlformats.org/officeDocument/2006/relationships/slideLayout" Target="../slideLayouts/slideLayout69.xml"/><Relationship Id="rId7" Type="http://schemas.openxmlformats.org/officeDocument/2006/relationships/slideLayout" Target="../slideLayouts/slideLayout68.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9" Type="http://schemas.openxmlformats.org/officeDocument/2006/relationships/theme" Target="../theme/theme5.xml"/><Relationship Id="rId18" Type="http://schemas.openxmlformats.org/officeDocument/2006/relationships/tags" Target="../tags/tag332.xml"/><Relationship Id="rId17" Type="http://schemas.openxmlformats.org/officeDocument/2006/relationships/tags" Target="../tags/tag331.xml"/><Relationship Id="rId16" Type="http://schemas.openxmlformats.org/officeDocument/2006/relationships/tags" Target="../tags/tag330.xml"/><Relationship Id="rId15" Type="http://schemas.openxmlformats.org/officeDocument/2006/relationships/tags" Target="../tags/tag329.xml"/><Relationship Id="rId14" Type="http://schemas.openxmlformats.org/officeDocument/2006/relationships/tags" Target="../tags/tag328.xml"/><Relationship Id="rId13" Type="http://schemas.openxmlformats.org/officeDocument/2006/relationships/tags" Target="../tags/tag327.xml"/><Relationship Id="rId12" Type="http://schemas.openxmlformats.org/officeDocument/2006/relationships/slideLayout" Target="../slideLayouts/slideLayout73.xml"/><Relationship Id="rId11" Type="http://schemas.openxmlformats.org/officeDocument/2006/relationships/slideLayout" Target="../slideLayouts/slideLayout72.xml"/><Relationship Id="rId10" Type="http://schemas.openxmlformats.org/officeDocument/2006/relationships/slideLayout" Target="../slideLayouts/slideLayout71.xml"/><Relationship Id="rId1"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2.xml"/><Relationship Id="rId8" Type="http://schemas.openxmlformats.org/officeDocument/2006/relationships/slideLayout" Target="../slideLayouts/slideLayout81.xml"/><Relationship Id="rId7" Type="http://schemas.openxmlformats.org/officeDocument/2006/relationships/slideLayout" Target="../slideLayouts/slideLayout80.xml"/><Relationship Id="rId6" Type="http://schemas.openxmlformats.org/officeDocument/2006/relationships/slideLayout" Target="../slideLayouts/slideLayout79.xml"/><Relationship Id="rId5" Type="http://schemas.openxmlformats.org/officeDocument/2006/relationships/slideLayout" Target="../slideLayouts/slideLayout78.xml"/><Relationship Id="rId4" Type="http://schemas.openxmlformats.org/officeDocument/2006/relationships/slideLayout" Target="../slideLayouts/slideLayout77.xml"/><Relationship Id="rId3" Type="http://schemas.openxmlformats.org/officeDocument/2006/relationships/slideLayout" Target="../slideLayouts/slideLayout76.xml"/><Relationship Id="rId2" Type="http://schemas.openxmlformats.org/officeDocument/2006/relationships/slideLayout" Target="../slideLayouts/slideLayout75.xml"/><Relationship Id="rId19" Type="http://schemas.openxmlformats.org/officeDocument/2006/relationships/theme" Target="../theme/theme6.xml"/><Relationship Id="rId18" Type="http://schemas.openxmlformats.org/officeDocument/2006/relationships/tags" Target="../tags/tag374.xml"/><Relationship Id="rId17" Type="http://schemas.openxmlformats.org/officeDocument/2006/relationships/tags" Target="../tags/tag373.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slideLayout" Target="../slideLayouts/slideLayout85.xml"/><Relationship Id="rId11" Type="http://schemas.openxmlformats.org/officeDocument/2006/relationships/slideLayout" Target="../slideLayouts/slideLayout84.xml"/><Relationship Id="rId10" Type="http://schemas.openxmlformats.org/officeDocument/2006/relationships/slideLayout" Target="../slideLayouts/slideLayout83.xml"/><Relationship Id="rId1"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2"/>
            </p:custDataLst>
          </p:nvPr>
        </p:nvSpPr>
        <p:spPr>
          <a:xfrm>
            <a:off x="501650" y="33178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3"/>
            </p:custDataLst>
          </p:nvPr>
        </p:nvSpPr>
        <p:spPr>
          <a:xfrm>
            <a:off x="501650" y="71437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60400" y="4762500"/>
            <a:ext cx="2024063" cy="238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3087688" y="4762500"/>
            <a:ext cx="2968625" cy="238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auto"/>
            <a:endParaRPr lang="zh-CN" altLang="en-US" strike="noStrike" noProof="1" dirty="0"/>
          </a:p>
        </p:txBody>
      </p:sp>
      <p:sp>
        <p:nvSpPr>
          <p:cNvPr id="6" name="灯片编号占位符 5"/>
          <p:cNvSpPr>
            <a:spLocks noGrp="1"/>
          </p:cNvSpPr>
          <p:nvPr>
            <p:ph type="sldNum" sz="quarter" idx="4"/>
            <p:custDataLst>
              <p:tags r:id="rId16"/>
            </p:custDataLst>
          </p:nvPr>
        </p:nvSpPr>
        <p:spPr>
          <a:xfrm>
            <a:off x="6457950" y="4762500"/>
            <a:ext cx="2025650" cy="238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标题占位符 1"/>
          <p:cNvSpPr>
            <a:spLocks noGrp="1"/>
          </p:cNvSpPr>
          <p:nvPr>
            <p:ph type="title"/>
            <p:custDataLst>
              <p:tags r:id="rId13"/>
            </p:custDataLst>
          </p:nvPr>
        </p:nvSpPr>
        <p:spPr>
          <a:xfrm>
            <a:off x="501650" y="33178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6147" name="文本占位符 2"/>
          <p:cNvSpPr>
            <a:spLocks noGrp="1"/>
          </p:cNvSpPr>
          <p:nvPr>
            <p:ph type="body"/>
            <p:custDataLst>
              <p:tags r:id="rId14"/>
            </p:custDataLst>
          </p:nvPr>
        </p:nvSpPr>
        <p:spPr>
          <a:xfrm>
            <a:off x="501650" y="71437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60400" y="4762500"/>
            <a:ext cx="2024063" cy="238125"/>
          </a:xfrm>
          <a:prstGeom prst="rect">
            <a:avLst/>
          </a:prstGeom>
        </p:spPr>
        <p:txBody>
          <a:bodyPr vert="horz" lIns="91440" tIns="45720" rIns="91440" bIns="45720" rtlCol="0" anchor="ctr">
            <a:normAutofit/>
          </a:bodyPr>
          <a:lstStyle>
            <a:lvl1pPr algn="l">
              <a:defRPr sz="900">
                <a:solidFill>
                  <a:schemeClr val="tx1">
                    <a:tint val="75000"/>
                  </a:schemeClr>
                </a:solidFill>
                <a:latin typeface="微软雅黑" panose="020B0503020204020204" pitchFamily="34" charset="-122"/>
                <a:ea typeface="微软雅黑" panose="020B0503020204020204" pitchFamily="34" charset="-122"/>
              </a:defRPr>
            </a:lvl1pPr>
          </a:lstStyle>
          <a:p>
            <a:pPr fontAlgn="auto"/>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3087688" y="4762500"/>
            <a:ext cx="2968625" cy="238125"/>
          </a:xfrm>
          <a:prstGeom prst="rect">
            <a:avLst/>
          </a:prstGeom>
        </p:spPr>
        <p:txBody>
          <a:bodyPr vert="horz" lIns="91440" tIns="45720" rIns="91440" bIns="45720" rtlCol="0" anchor="ctr">
            <a:normAutofit/>
          </a:bodyPr>
          <a:lstStyle>
            <a:lvl1pPr algn="ctr">
              <a:defRPr sz="900">
                <a:solidFill>
                  <a:schemeClr val="tx1">
                    <a:tint val="75000"/>
                  </a:schemeClr>
                </a:solidFill>
                <a:latin typeface="微软雅黑" panose="020B0503020204020204" pitchFamily="34" charset="-122"/>
                <a:ea typeface="微软雅黑" panose="020B0503020204020204" pitchFamily="3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7"/>
            </p:custDataLst>
          </p:nvPr>
        </p:nvSpPr>
        <p:spPr>
          <a:xfrm>
            <a:off x="6457950" y="4762500"/>
            <a:ext cx="2025650" cy="238125"/>
          </a:xfrm>
          <a:prstGeom prst="rect">
            <a:avLst/>
          </a:prstGeom>
        </p:spPr>
        <p:txBody>
          <a:bodyPr vert="horz" lIns="91440" tIns="45720" rIns="91440" bIns="45720" rtlCol="0" anchor="ctr">
            <a:normAutofit/>
          </a:bodyPr>
          <a:lstStyle>
            <a:lvl1pPr algn="r">
              <a:defRPr sz="900">
                <a:solidFill>
                  <a:schemeClr val="tx1">
                    <a:tint val="75000"/>
                  </a:schemeClr>
                </a:solidFill>
                <a:latin typeface="微软雅黑" panose="020B0503020204020204" pitchFamily="34" charset="-122"/>
                <a:ea typeface="微软雅黑" panose="020B0503020204020204" pitchFamily="34" charset="-122"/>
              </a:defRPr>
            </a:lvl1pPr>
          </a:lstStyle>
          <a:p>
            <a:pPr fontAlgn="auto"/>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170" name="标题占位符 1"/>
          <p:cNvSpPr>
            <a:spLocks noGrp="1"/>
          </p:cNvSpPr>
          <p:nvPr>
            <p:ph type="title"/>
            <p:custDataLst>
              <p:tags r:id="rId20"/>
            </p:custDataLst>
          </p:nvPr>
        </p:nvSpPr>
        <p:spPr>
          <a:xfrm>
            <a:off x="501650" y="33178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7171" name="文本占位符 2"/>
          <p:cNvSpPr>
            <a:spLocks noGrp="1"/>
          </p:cNvSpPr>
          <p:nvPr>
            <p:ph type="body"/>
            <p:custDataLst>
              <p:tags r:id="rId21"/>
            </p:custDataLst>
          </p:nvPr>
        </p:nvSpPr>
        <p:spPr>
          <a:xfrm>
            <a:off x="501650" y="71437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660400" y="4762500"/>
            <a:ext cx="2024063" cy="238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custDataLst>
              <p:tags r:id="rId23"/>
            </p:custDataLst>
          </p:nvPr>
        </p:nvSpPr>
        <p:spPr>
          <a:xfrm>
            <a:off x="3087688" y="4762500"/>
            <a:ext cx="2968625" cy="238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auto"/>
            <a:endParaRPr lang="zh-CN" altLang="en-US" strike="noStrike" noProof="1" dirty="0"/>
          </a:p>
        </p:txBody>
      </p:sp>
      <p:sp>
        <p:nvSpPr>
          <p:cNvPr id="6" name="灯片编号占位符 5"/>
          <p:cNvSpPr>
            <a:spLocks noGrp="1"/>
          </p:cNvSpPr>
          <p:nvPr>
            <p:ph type="sldNum" sz="quarter" idx="4"/>
            <p:custDataLst>
              <p:tags r:id="rId24"/>
            </p:custDataLst>
          </p:nvPr>
        </p:nvSpPr>
        <p:spPr>
          <a:xfrm>
            <a:off x="6457950" y="4762500"/>
            <a:ext cx="2025650" cy="238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8194" name="标题占位符 1"/>
          <p:cNvSpPr>
            <a:spLocks noGrp="1"/>
          </p:cNvSpPr>
          <p:nvPr>
            <p:ph type="title"/>
            <p:custDataLst>
              <p:tags r:id="rId20"/>
            </p:custDataLst>
          </p:nvPr>
        </p:nvSpPr>
        <p:spPr>
          <a:xfrm>
            <a:off x="501650" y="331788"/>
            <a:ext cx="8140700" cy="331787"/>
          </a:xfrm>
          <a:prstGeom prst="rect">
            <a:avLst/>
          </a:prstGeom>
          <a:noFill/>
          <a:ln w="9525">
            <a:noFill/>
          </a:ln>
        </p:spPr>
        <p:txBody>
          <a:bodyPr vert="horz" lIns="90170" tIns="46990" rIns="90170" bIns="46990" anchor="ctr" anchorCtr="0"/>
          <a:p>
            <a:pPr lvl="0"/>
            <a:r>
              <a:rPr lang="zh-CN" altLang="en-US" dirty="0"/>
              <a:t>单击此处编辑母版标题样式</a:t>
            </a:r>
            <a:endParaRPr lang="zh-CN" altLang="en-US" dirty="0"/>
          </a:p>
        </p:txBody>
      </p:sp>
      <p:sp>
        <p:nvSpPr>
          <p:cNvPr id="8195" name="文本占位符 2"/>
          <p:cNvSpPr>
            <a:spLocks noGrp="1"/>
          </p:cNvSpPr>
          <p:nvPr>
            <p:ph type="body"/>
            <p:custDataLst>
              <p:tags r:id="rId21"/>
            </p:custDataLst>
          </p:nvPr>
        </p:nvSpPr>
        <p:spPr>
          <a:xfrm>
            <a:off x="501650" y="720725"/>
            <a:ext cx="8140700" cy="4043363"/>
          </a:xfrm>
          <a:prstGeom prst="rect">
            <a:avLst/>
          </a:prstGeom>
          <a:noFill/>
          <a:ln w="9525">
            <a:noFill/>
          </a:ln>
        </p:spPr>
        <p:txBody>
          <a:bodyPr vert="horz" lIns="90170" tIns="46990" rIns="90170" bIns="4699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660400" y="4762500"/>
            <a:ext cx="2024063" cy="238125"/>
          </a:xfrm>
          <a:prstGeom prst="rect">
            <a:avLst/>
          </a:prstGeom>
        </p:spPr>
        <p:txBody>
          <a:bodyPr vert="horz"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3"/>
            <p:custDataLst>
              <p:tags r:id="rId23"/>
            </p:custDataLst>
          </p:nvPr>
        </p:nvSpPr>
        <p:spPr>
          <a:xfrm>
            <a:off x="3087688" y="4762500"/>
            <a:ext cx="2968625" cy="238125"/>
          </a:xfrm>
          <a:prstGeom prst="rect">
            <a:avLst/>
          </a:prstGeom>
        </p:spPr>
        <p:txBody>
          <a:bodyPr vert="horz"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24"/>
            </p:custDataLst>
          </p:nvPr>
        </p:nvSpPr>
        <p:spPr>
          <a:xfrm>
            <a:off x="6457950" y="4762500"/>
            <a:ext cx="2025650" cy="238125"/>
          </a:xfrm>
          <a:prstGeom prst="rect">
            <a:avLst/>
          </a:prstGeom>
        </p:spPr>
        <p:txBody>
          <a:bodyPr vert="horz"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Lst>
  <p:hf sldNum="0" hdr="0" ftr="0" dt="0"/>
  <p:txStyles>
    <p:titleStyle>
      <a:lvl1pPr algn="l" defTabSz="685800" rtl="0" eaLnBrk="1" fontAlgn="auto" latinLnBrk="0" hangingPunct="1">
        <a:lnSpc>
          <a:spcPct val="100000"/>
        </a:lnSpc>
        <a:spcBef>
          <a:spcPct val="0"/>
        </a:spcBef>
        <a:buNone/>
        <a:defRPr sz="1800" b="0"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标题占位符 1"/>
          <p:cNvSpPr>
            <a:spLocks noGrp="1"/>
          </p:cNvSpPr>
          <p:nvPr>
            <p:ph type="title"/>
            <p:custDataLst>
              <p:tags r:id="rId13"/>
            </p:custDataLst>
          </p:nvPr>
        </p:nvSpPr>
        <p:spPr>
          <a:xfrm>
            <a:off x="501650" y="33178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9219" name="文本占位符 2"/>
          <p:cNvSpPr>
            <a:spLocks noGrp="1"/>
          </p:cNvSpPr>
          <p:nvPr>
            <p:ph type="body"/>
            <p:custDataLst>
              <p:tags r:id="rId14"/>
            </p:custDataLst>
          </p:nvPr>
        </p:nvSpPr>
        <p:spPr>
          <a:xfrm>
            <a:off x="501650" y="71437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60400" y="4762500"/>
            <a:ext cx="2024063" cy="238125"/>
          </a:xfrm>
          <a:prstGeom prst="rect">
            <a:avLst/>
          </a:prstGeom>
        </p:spPr>
        <p:txBody>
          <a:bodyPr vert="horz" lIns="91440" tIns="45720" rIns="91440" bIns="45720" rtlCol="0" anchor="ctr">
            <a:normAutofit/>
          </a:bodyPr>
          <a:lstStyle>
            <a:lvl1pPr algn="l">
              <a:defRPr sz="900" baseline="0">
                <a:solidFill>
                  <a:schemeClr val="tx1">
                    <a:tint val="75000"/>
                  </a:schemeClr>
                </a:solidFill>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3087688" y="4762500"/>
            <a:ext cx="2968625" cy="238125"/>
          </a:xfrm>
          <a:prstGeom prst="rect">
            <a:avLst/>
          </a:prstGeom>
        </p:spPr>
        <p:txBody>
          <a:bodyPr vert="horz" lIns="91440" tIns="45720" rIns="91440" bIns="45720" rtlCol="0" anchor="ctr">
            <a:normAutofit/>
          </a:bodyPr>
          <a:lstStyle>
            <a:lvl1pPr algn="ctr">
              <a:defRPr sz="900" baseline="0">
                <a:solidFill>
                  <a:schemeClr val="tx1">
                    <a:tint val="75000"/>
                  </a:schemeClr>
                </a:solidFill>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7"/>
            </p:custDataLst>
          </p:nvPr>
        </p:nvSpPr>
        <p:spPr>
          <a:xfrm>
            <a:off x="6457950" y="4762500"/>
            <a:ext cx="2025650" cy="238125"/>
          </a:xfrm>
          <a:prstGeom prst="rect">
            <a:avLst/>
          </a:prstGeom>
        </p:spPr>
        <p:txBody>
          <a:bodyPr vert="horz" lIns="91440" tIns="45720" rIns="91440" bIns="45720" rtlCol="0" anchor="ctr">
            <a:normAutofit/>
          </a:bodyPr>
          <a:lstStyle>
            <a:lvl1pPr algn="r">
              <a:defRPr sz="900" baseline="0">
                <a:solidFill>
                  <a:schemeClr val="tx1">
                    <a:tint val="75000"/>
                  </a:schemeClr>
                </a:solidFill>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标题占位符 1"/>
          <p:cNvSpPr>
            <a:spLocks noGrp="1"/>
          </p:cNvSpPr>
          <p:nvPr>
            <p:ph type="title"/>
            <p:custDataLst>
              <p:tags r:id="rId13"/>
            </p:custDataLst>
          </p:nvPr>
        </p:nvSpPr>
        <p:spPr>
          <a:xfrm>
            <a:off x="501650" y="331788"/>
            <a:ext cx="8140700" cy="331787"/>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1267" name="文本占位符 2"/>
          <p:cNvSpPr>
            <a:spLocks noGrp="1"/>
          </p:cNvSpPr>
          <p:nvPr>
            <p:ph type="body"/>
            <p:custDataLst>
              <p:tags r:id="rId14"/>
            </p:custDataLst>
          </p:nvPr>
        </p:nvSpPr>
        <p:spPr>
          <a:xfrm>
            <a:off x="501650" y="714375"/>
            <a:ext cx="8140700" cy="4041775"/>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60400" y="4762500"/>
            <a:ext cx="2024063" cy="238125"/>
          </a:xfrm>
          <a:prstGeom prst="rect">
            <a:avLst/>
          </a:prstGeom>
        </p:spPr>
        <p:txBody>
          <a:bodyPr vert="horz" lIns="91440" tIns="45720" rIns="91440" bIns="45720" rtlCol="0" anchor="ctr">
            <a:normAutofit/>
          </a:bodyPr>
          <a:lstStyle>
            <a:lvl1pPr algn="l">
              <a:defRPr sz="900" baseline="0">
                <a:solidFill>
                  <a:schemeClr val="tx1">
                    <a:tint val="75000"/>
                  </a:schemeClr>
                </a:solidFill>
                <a:latin typeface="Arial" panose="020B0604020202020204" pitchFamily="34" charset="0"/>
                <a:ea typeface="微软雅黑" panose="020B0503020204020204" pitchFamily="3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3087688" y="4762500"/>
            <a:ext cx="2968625" cy="238125"/>
          </a:xfrm>
          <a:prstGeom prst="rect">
            <a:avLst/>
          </a:prstGeom>
        </p:spPr>
        <p:txBody>
          <a:bodyPr vert="horz" lIns="91440" tIns="45720" rIns="91440" bIns="45720" rtlCol="0" anchor="ctr">
            <a:normAutofit/>
          </a:bodyPr>
          <a:lstStyle>
            <a:lvl1pPr algn="ctr">
              <a:defRPr sz="900" baseline="0">
                <a:solidFill>
                  <a:schemeClr val="tx1">
                    <a:tint val="75000"/>
                  </a:schemeClr>
                </a:solidFill>
                <a:latin typeface="Arial" panose="020B0604020202020204" pitchFamily="34" charset="0"/>
                <a:ea typeface="微软雅黑" panose="020B0503020204020204" pitchFamily="3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7"/>
            </p:custDataLst>
          </p:nvPr>
        </p:nvSpPr>
        <p:spPr>
          <a:xfrm>
            <a:off x="6457950" y="4762500"/>
            <a:ext cx="2025650" cy="238125"/>
          </a:xfrm>
          <a:prstGeom prst="rect">
            <a:avLst/>
          </a:prstGeom>
        </p:spPr>
        <p:txBody>
          <a:bodyPr vert="horz" lIns="91440" tIns="45720" rIns="91440" bIns="45720" rtlCol="0" anchor="ctr">
            <a:normAutofit/>
          </a:bodyPr>
          <a:lstStyle>
            <a:lvl1pPr algn="r">
              <a:defRPr sz="900" baseline="0">
                <a:solidFill>
                  <a:schemeClr val="tx1">
                    <a:tint val="75000"/>
                  </a:schemeClr>
                </a:solidFill>
                <a:latin typeface="Arial" panose="020B0604020202020204" pitchFamily="34" charset="0"/>
                <a:ea typeface="微软雅黑" panose="020B0503020204020204" pitchFamily="3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pitchFamily="34"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ftr="0" dt="0"/>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76.xml"/><Relationship Id="rId1" Type="http://schemas.openxmlformats.org/officeDocument/2006/relationships/tags" Target="../tags/tag37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0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0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tags" Target="../tags/tag40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1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12.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30.xml"/><Relationship Id="rId7" Type="http://schemas.openxmlformats.org/officeDocument/2006/relationships/themeOverride" Target="../theme/themeOverride1.xml"/><Relationship Id="rId6" Type="http://schemas.openxmlformats.org/officeDocument/2006/relationships/tags" Target="../tags/tag416.xml"/><Relationship Id="rId5" Type="http://schemas.openxmlformats.org/officeDocument/2006/relationships/image" Target="../media/image22.png"/><Relationship Id="rId4" Type="http://schemas.openxmlformats.org/officeDocument/2006/relationships/tags" Target="../tags/tag415.xml"/><Relationship Id="rId3" Type="http://schemas.openxmlformats.org/officeDocument/2006/relationships/image" Target="../media/image21.png"/><Relationship Id="rId2" Type="http://schemas.openxmlformats.org/officeDocument/2006/relationships/tags" Target="../tags/tag414.xml"/><Relationship Id="rId1" Type="http://schemas.openxmlformats.org/officeDocument/2006/relationships/tags" Target="../tags/tag4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19.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0" Type="http://schemas.openxmlformats.org/officeDocument/2006/relationships/notesSlide" Target="../notesSlides/notesSlide1.xml"/><Relationship Id="rId1" Type="http://schemas.openxmlformats.org/officeDocument/2006/relationships/tags" Target="../tags/tag37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420.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423.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0.xml"/><Relationship Id="rId1" Type="http://schemas.openxmlformats.org/officeDocument/2006/relationships/tags" Target="../tags/tag4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29.xml"/></Relationships>
</file>

<file path=ppt/slides/_rels/slide3.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image" Target="../media/image13.jpeg"/><Relationship Id="rId7" Type="http://schemas.openxmlformats.org/officeDocument/2006/relationships/tags" Target="../tags/tag388.xml"/><Relationship Id="rId6" Type="http://schemas.openxmlformats.org/officeDocument/2006/relationships/image" Target="../media/image12.jpeg"/><Relationship Id="rId5" Type="http://schemas.openxmlformats.org/officeDocument/2006/relationships/tags" Target="../tags/tag387.xml"/><Relationship Id="rId4" Type="http://schemas.openxmlformats.org/officeDocument/2006/relationships/image" Target="../media/image11.jpeg"/><Relationship Id="rId3" Type="http://schemas.openxmlformats.org/officeDocument/2006/relationships/tags" Target="../tags/tag386.xml"/><Relationship Id="rId2" Type="http://schemas.openxmlformats.org/officeDocument/2006/relationships/image" Target="../media/image10.jpeg"/><Relationship Id="rId15" Type="http://schemas.openxmlformats.org/officeDocument/2006/relationships/slideLayout" Target="../slideLayouts/slideLayout18.xml"/><Relationship Id="rId14" Type="http://schemas.openxmlformats.org/officeDocument/2006/relationships/tags" Target="../tags/tag392.xml"/><Relationship Id="rId13" Type="http://schemas.openxmlformats.org/officeDocument/2006/relationships/tags" Target="../tags/tag391.xml"/><Relationship Id="rId12" Type="http://schemas.openxmlformats.org/officeDocument/2006/relationships/image" Target="../media/image15.jpeg"/><Relationship Id="rId11" Type="http://schemas.openxmlformats.org/officeDocument/2006/relationships/tags" Target="../tags/tag390.xml"/><Relationship Id="rId10" Type="http://schemas.openxmlformats.org/officeDocument/2006/relationships/image" Target="../media/image14.jpeg"/><Relationship Id="rId1" Type="http://schemas.openxmlformats.org/officeDocument/2006/relationships/tags" Target="../tags/tag38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430.xml"/></Relationships>
</file>

<file path=ppt/slides/_rels/slide31.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434.xml"/><Relationship Id="rId7" Type="http://schemas.openxmlformats.org/officeDocument/2006/relationships/image" Target="../media/image25.png"/><Relationship Id="rId6" Type="http://schemas.openxmlformats.org/officeDocument/2006/relationships/tags" Target="../tags/tag433.xml"/><Relationship Id="rId5" Type="http://schemas.openxmlformats.org/officeDocument/2006/relationships/image" Target="../media/image8.png"/><Relationship Id="rId4" Type="http://schemas.openxmlformats.org/officeDocument/2006/relationships/tags" Target="../tags/tag432.xml"/><Relationship Id="rId3" Type="http://schemas.openxmlformats.org/officeDocument/2006/relationships/image" Target="NULL" TargetMode="External"/><Relationship Id="rId2" Type="http://schemas.openxmlformats.org/officeDocument/2006/relationships/image" Target="../media/image7.png"/><Relationship Id="rId13" Type="http://schemas.openxmlformats.org/officeDocument/2006/relationships/notesSlide" Target="../notesSlides/notesSlide5.xml"/><Relationship Id="rId12" Type="http://schemas.openxmlformats.org/officeDocument/2006/relationships/slideLayout" Target="../slideLayouts/slideLayout49.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37.xml"/><Relationship Id="rId1" Type="http://schemas.openxmlformats.org/officeDocument/2006/relationships/image" Target="../media/image2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3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39.xml"/><Relationship Id="rId1"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40.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41.xml"/><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9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4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4.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95.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39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5.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6.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8.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59.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60.xml"/><Relationship Id="rId1" Type="http://schemas.openxmlformats.org/officeDocument/2006/relationships/image" Target="../media/image3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96.xml"/><Relationship Id="rId2" Type="http://schemas.openxmlformats.org/officeDocument/2006/relationships/image" Target="../media/image19.png"/><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6.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8.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69.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70.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71.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7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73.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7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97.xml"/><Relationship Id="rId1" Type="http://schemas.openxmlformats.org/officeDocument/2006/relationships/image" Target="../media/image20.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475.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76.xml"/><Relationship Id="rId1" Type="http://schemas.openxmlformats.org/officeDocument/2006/relationships/image" Target="../media/image32.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77.xml"/><Relationship Id="rId1" Type="http://schemas.openxmlformats.org/officeDocument/2006/relationships/image" Target="../media/image33.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78.xml"/><Relationship Id="rId1" Type="http://schemas.openxmlformats.org/officeDocument/2006/relationships/image" Target="../media/image34.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479.xml"/><Relationship Id="rId1" Type="http://schemas.openxmlformats.org/officeDocument/2006/relationships/image" Target="../media/image35.png"/></Relationships>
</file>

<file path=ppt/slides/_rels/slide75.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484.xml"/><Relationship Id="rId7" Type="http://schemas.openxmlformats.org/officeDocument/2006/relationships/image" Target="../media/image38.png"/><Relationship Id="rId6" Type="http://schemas.openxmlformats.org/officeDocument/2006/relationships/tags" Target="../tags/tag483.xml"/><Relationship Id="rId5" Type="http://schemas.openxmlformats.org/officeDocument/2006/relationships/image" Target="../media/image37.png"/><Relationship Id="rId4" Type="http://schemas.openxmlformats.org/officeDocument/2006/relationships/tags" Target="../tags/tag482.xml"/><Relationship Id="rId3" Type="http://schemas.openxmlformats.org/officeDocument/2006/relationships/image" Target="../media/image36.png"/><Relationship Id="rId2" Type="http://schemas.openxmlformats.org/officeDocument/2006/relationships/tags" Target="../tags/tag481.xml"/><Relationship Id="rId17" Type="http://schemas.openxmlformats.org/officeDocument/2006/relationships/slideLayout" Target="../slideLayouts/slideLayout68.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80.xml"/></Relationships>
</file>

<file path=ppt/slides/_rels/slide76.xml.rels><?xml version="1.0" encoding="UTF-8" standalone="yes"?>
<Relationships xmlns="http://schemas.openxmlformats.org/package/2006/relationships"><Relationship Id="rId7" Type="http://schemas.openxmlformats.org/officeDocument/2006/relationships/slideLayout" Target="../slideLayouts/slideLayout80.xml"/><Relationship Id="rId6" Type="http://schemas.openxmlformats.org/officeDocument/2006/relationships/tags" Target="../tags/tag496.xml"/><Relationship Id="rId5" Type="http://schemas.openxmlformats.org/officeDocument/2006/relationships/image" Target="../media/image40.png"/><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8.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image" Target="../media/image13.jpeg"/><Relationship Id="rId7" Type="http://schemas.openxmlformats.org/officeDocument/2006/relationships/tags" Target="../tags/tag401.xml"/><Relationship Id="rId6" Type="http://schemas.openxmlformats.org/officeDocument/2006/relationships/image" Target="../media/image12.jpeg"/><Relationship Id="rId5" Type="http://schemas.openxmlformats.org/officeDocument/2006/relationships/tags" Target="../tags/tag400.xml"/><Relationship Id="rId4" Type="http://schemas.openxmlformats.org/officeDocument/2006/relationships/image" Target="../media/image11.jpeg"/><Relationship Id="rId3" Type="http://schemas.openxmlformats.org/officeDocument/2006/relationships/tags" Target="../tags/tag399.xml"/><Relationship Id="rId2" Type="http://schemas.openxmlformats.org/officeDocument/2006/relationships/image" Target="../media/image10.jpeg"/><Relationship Id="rId15" Type="http://schemas.openxmlformats.org/officeDocument/2006/relationships/slideLayout" Target="../slideLayouts/slideLayout18.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image" Target="../media/image15.jpeg"/><Relationship Id="rId11" Type="http://schemas.openxmlformats.org/officeDocument/2006/relationships/tags" Target="../tags/tag403.xml"/><Relationship Id="rId10" Type="http://schemas.openxmlformats.org/officeDocument/2006/relationships/image" Target="../media/image14.jpeg"/><Relationship Id="rId1" Type="http://schemas.openxmlformats.org/officeDocument/2006/relationships/tags" Target="../tags/tag39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0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文本占位符 5"/>
          <p:cNvSpPr>
            <a:spLocks noGrp="1"/>
          </p:cNvSpPr>
          <p:nvPr>
            <p:ph type="body" idx="1" hasCustomPrompt="1"/>
            <p:custDataLst>
              <p:tags r:id="rId1"/>
            </p:custDataLst>
          </p:nvPr>
        </p:nvSpPr>
        <p:spPr>
          <a:xfrm>
            <a:off x="2483485" y="627380"/>
            <a:ext cx="4064000" cy="3214370"/>
          </a:xfrm>
        </p:spPr>
        <p:txBody>
          <a:bodyPr vert="horz" lIns="101600" tIns="0" rIns="82550" bIns="0" anchor="t" anchorCtr="0">
            <a:normAutofit fontScale="25000"/>
          </a:bodyPr>
          <a:p>
            <a:pPr defTabSz="685800">
              <a:buSzPct val="100000"/>
            </a:pPr>
            <a:r>
              <a:rPr lang="zh-CN" altLang="en-US" sz="11200" b="1" kern="1200" normalizeH="0" baseline="0" dirty="0">
                <a:solidFill>
                  <a:schemeClr val="accent2"/>
                </a:solidFill>
                <a:latin typeface="Arial" panose="020B0604020202020204" pitchFamily="34" charset="0"/>
                <a:ea typeface="微软雅黑" panose="020B0503020204020204" pitchFamily="34" charset="-122"/>
                <a:cs typeface="+mn-cs"/>
              </a:rPr>
              <a:t>目</a:t>
            </a:r>
            <a:r>
              <a:rPr lang="en-US" altLang="zh-CN" sz="11200" b="1" kern="1200" normalizeH="0" baseline="0" dirty="0">
                <a:solidFill>
                  <a:schemeClr val="accent2"/>
                </a:solidFill>
                <a:latin typeface="Arial" panose="020B0604020202020204" pitchFamily="34" charset="0"/>
                <a:ea typeface="微软雅黑" panose="020B0503020204020204" pitchFamily="34" charset="-122"/>
                <a:cs typeface="+mn-cs"/>
              </a:rPr>
              <a:t>        </a:t>
            </a:r>
            <a:r>
              <a:rPr lang="zh-CN" altLang="en-US" sz="11200" b="1" kern="1200" normalizeH="0" baseline="0" dirty="0">
                <a:solidFill>
                  <a:schemeClr val="accent2"/>
                </a:solidFill>
                <a:latin typeface="Arial" panose="020B0604020202020204" pitchFamily="34" charset="0"/>
                <a:ea typeface="微软雅黑" panose="020B0503020204020204" pitchFamily="34" charset="-122"/>
                <a:cs typeface="+mn-cs"/>
              </a:rPr>
              <a:t>录</a:t>
            </a:r>
            <a:endParaRPr lang="zh-CN" altLang="en-US" sz="11200" b="1" kern="1200" normalizeH="0" baseline="0" dirty="0">
              <a:solidFill>
                <a:schemeClr val="accent2"/>
              </a:solidFill>
              <a:latin typeface="Arial" panose="020B0604020202020204" pitchFamily="34" charset="0"/>
              <a:ea typeface="微软雅黑" panose="020B0503020204020204" pitchFamily="34" charset="-122"/>
              <a:cs typeface="+mn-cs"/>
            </a:endParaRPr>
          </a:p>
          <a:p>
            <a:pPr defTabSz="685800">
              <a:buSzPct val="100000"/>
            </a:pPr>
            <a:endParaRPr lang="zh-CN" altLang="en-US" sz="11200" b="1" kern="1200" normalizeH="0" baseline="0" dirty="0">
              <a:solidFill>
                <a:schemeClr val="accent2"/>
              </a:solidFill>
              <a:latin typeface="Arial" panose="020B0604020202020204" pitchFamily="34" charset="0"/>
              <a:ea typeface="微软雅黑" panose="020B0503020204020204" pitchFamily="34" charset="-122"/>
              <a:cs typeface="+mn-cs"/>
            </a:endParaRPr>
          </a:p>
          <a:p>
            <a:pPr algn="l" defTabSz="685800">
              <a:buSzPct val="100000"/>
            </a:pPr>
            <a:endParaRPr lang="zh-CN" altLang="en-US" sz="5600" kern="1200" normalizeH="0" baseline="0" dirty="0">
              <a:latin typeface="Arial" panose="020B0604020202020204" pitchFamily="34" charset="0"/>
              <a:ea typeface="微软雅黑" panose="020B0503020204020204" pitchFamily="34" charset="-122"/>
              <a:cs typeface="+mn-cs"/>
            </a:endParaRPr>
          </a:p>
          <a:p>
            <a:pPr algn="l" defTabSz="685800">
              <a:buSzPct val="100000"/>
            </a:pPr>
            <a:r>
              <a:rPr lang="en-US" altLang="zh-CN" sz="5600" kern="1200" normalizeH="0" baseline="0" dirty="0">
                <a:latin typeface="Arial" panose="020B0604020202020204" pitchFamily="34" charset="0"/>
                <a:ea typeface="微软雅黑" panose="020B0503020204020204" pitchFamily="34" charset="-122"/>
                <a:cs typeface="+mn-cs"/>
              </a:rPr>
              <a:t>1</a:t>
            </a:r>
            <a:r>
              <a:rPr lang="zh-CN" altLang="en-US" sz="5600" kern="1200" normalizeH="0" baseline="0" dirty="0">
                <a:latin typeface="Arial" panose="020B0604020202020204" pitchFamily="34" charset="0"/>
                <a:ea typeface="微软雅黑" panose="020B0503020204020204" pitchFamily="34" charset="-122"/>
                <a:cs typeface="+mn-cs"/>
              </a:rPr>
              <a:t>、房屋结构施工的基本知识和注意事项</a:t>
            </a:r>
            <a:endParaRPr lang="zh-CN" altLang="en-US" sz="5600" kern="1200" normalizeH="0" baseline="0" dirty="0">
              <a:latin typeface="Arial" panose="020B0604020202020204" pitchFamily="34" charset="0"/>
              <a:ea typeface="微软雅黑" panose="020B0503020204020204" pitchFamily="34" charset="-122"/>
              <a:cs typeface="+mn-cs"/>
            </a:endParaRPr>
          </a:p>
          <a:p>
            <a:pPr algn="l" defTabSz="685800">
              <a:buSzPct val="100000"/>
            </a:pPr>
            <a:endParaRPr lang="zh-CN" altLang="en-US" sz="5600" kern="1200" normalizeH="0" baseline="0" dirty="0">
              <a:latin typeface="Arial" panose="020B0604020202020204" pitchFamily="34" charset="0"/>
              <a:ea typeface="微软雅黑" panose="020B0503020204020204" pitchFamily="34" charset="-122"/>
              <a:cs typeface="+mn-cs"/>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1325" y="771525"/>
            <a:ext cx="8307070" cy="3138170"/>
          </a:xfrm>
          <a:prstGeom prst="rect">
            <a:avLst/>
          </a:prstGeom>
          <a:gradFill>
            <a:gsLst>
              <a:gs pos="0">
                <a:srgbClr val="9EE256"/>
              </a:gs>
              <a:gs pos="100000">
                <a:srgbClr val="52762D"/>
              </a:gs>
            </a:gsLst>
            <a:lin scaled="0"/>
          </a:gradFill>
        </p:spPr>
        <p:txBody>
          <a:bodyPr wrap="square" rtlCol="0">
            <a:spAutoFit/>
          </a:bodyPr>
          <a:p>
            <a:pPr algn="ctr"/>
            <a:r>
              <a:rPr lang="en-US" altLang="zh-CN"/>
              <a:t> </a:t>
            </a:r>
            <a:r>
              <a:rPr lang="zh-CN" altLang="en-US"/>
              <a:t>基槽回填时，应符合下列规定：</a:t>
            </a:r>
            <a:endParaRPr lang="zh-CN" altLang="en-US"/>
          </a:p>
          <a:p>
            <a:endParaRPr lang="zh-CN" altLang="en-US"/>
          </a:p>
          <a:p>
            <a:r>
              <a:rPr lang="zh-CN" altLang="en-US"/>
              <a:t>1、回填前，应清除基槽内的各种有机杂物、垃圾等，排干基槽底积水。</a:t>
            </a:r>
            <a:endParaRPr lang="zh-CN" altLang="en-US"/>
          </a:p>
          <a:p>
            <a:endParaRPr lang="zh-CN" altLang="en-US"/>
          </a:p>
          <a:p>
            <a:r>
              <a:rPr lang="zh-CN" altLang="en-US"/>
              <a:t>2、宜根据基底排水方向，由高至低在两侧同时分层回填并夯实。</a:t>
            </a:r>
            <a:endParaRPr lang="zh-CN" altLang="en-US"/>
          </a:p>
          <a:p>
            <a:endParaRPr lang="zh-CN" altLang="en-US"/>
          </a:p>
          <a:p>
            <a:r>
              <a:rPr lang="zh-CN" altLang="en-US"/>
              <a:t>3、回填土料可采用非膨胀素土或灰土，回填土应分层回填（分层厚度不大于</a:t>
            </a:r>
            <a:endParaRPr lang="zh-CN" altLang="en-US"/>
          </a:p>
          <a:p>
            <a:endParaRPr lang="zh-CN" altLang="en-US"/>
          </a:p>
          <a:p>
            <a:r>
              <a:rPr lang="zh-CN" altLang="en-US"/>
              <a:t>300mm）并进行分层夯实。</a:t>
            </a:r>
            <a:endParaRPr lang="zh-CN" altLang="en-US"/>
          </a:p>
          <a:p>
            <a:endParaRPr lang="zh-CN" altLang="en-US"/>
          </a:p>
          <a:p>
            <a:r>
              <a:rPr lang="zh-CN" altLang="en-US"/>
              <a:t>4、在基础两侧回填土料时，应保持两侧回填土料的回填量与夯实程度一致。</a:t>
            </a:r>
            <a:endParaRPr lang="zh-CN" altLang="en-US"/>
          </a:p>
        </p:txBody>
      </p:sp>
      <p:sp>
        <p:nvSpPr>
          <p:cNvPr id="3" name="文本框 2"/>
          <p:cNvSpPr txBox="1"/>
          <p:nvPr/>
        </p:nvSpPr>
        <p:spPr>
          <a:xfrm>
            <a:off x="441325" y="224790"/>
            <a:ext cx="8307070" cy="368300"/>
          </a:xfrm>
          <a:prstGeom prst="rect">
            <a:avLst/>
          </a:prstGeom>
          <a:solidFill>
            <a:srgbClr val="FFC000"/>
          </a:solidFill>
        </p:spPr>
        <p:txBody>
          <a:bodyPr wrap="square" rtlCol="0">
            <a:spAutoFit/>
          </a:bodyPr>
          <a:p>
            <a:r>
              <a:rPr lang="zh-CN" altLang="en-US">
                <a:sym typeface="+mn-ea"/>
              </a:rPr>
              <a:t>地基及基础施工</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6055" y="293370"/>
            <a:ext cx="8766810" cy="368300"/>
          </a:xfrm>
          <a:prstGeom prst="rect">
            <a:avLst/>
          </a:prstGeom>
          <a:solidFill>
            <a:schemeClr val="accent4"/>
          </a:solidFill>
        </p:spPr>
        <p:txBody>
          <a:bodyPr wrap="square" rtlCol="0">
            <a:spAutoFit/>
          </a:bodyPr>
          <a:p>
            <a:r>
              <a:rPr lang="zh-CN" altLang="en-US"/>
              <a:t>地</a:t>
            </a:r>
            <a:r>
              <a:rPr lang="en-US" altLang="zh-CN"/>
              <a:t>    </a:t>
            </a:r>
            <a:r>
              <a:rPr lang="zh-CN" altLang="en-US"/>
              <a:t>基</a:t>
            </a:r>
            <a:endParaRPr lang="zh-CN" altLang="en-US"/>
          </a:p>
        </p:txBody>
      </p:sp>
      <p:sp>
        <p:nvSpPr>
          <p:cNvPr id="3" name="文本框 2"/>
          <p:cNvSpPr txBox="1"/>
          <p:nvPr/>
        </p:nvSpPr>
        <p:spPr>
          <a:xfrm>
            <a:off x="186690" y="833120"/>
            <a:ext cx="8766175" cy="4154170"/>
          </a:xfrm>
          <a:prstGeom prst="rect">
            <a:avLst/>
          </a:prstGeom>
          <a:gradFill>
            <a:gsLst>
              <a:gs pos="0">
                <a:srgbClr val="9EE256"/>
              </a:gs>
              <a:gs pos="100000">
                <a:srgbClr val="52762D"/>
              </a:gs>
            </a:gsLst>
            <a:lin scaled="0"/>
          </a:gradFill>
        </p:spPr>
        <p:txBody>
          <a:bodyPr wrap="square" rtlCol="0">
            <a:spAutoFit/>
          </a:bodyPr>
          <a:p>
            <a:pPr>
              <a:lnSpc>
                <a:spcPct val="150000"/>
              </a:lnSpc>
            </a:pPr>
            <a:r>
              <a:rPr lang="en-US" altLang="zh-CN" sz="1600"/>
              <a:t>        </a:t>
            </a:r>
            <a:r>
              <a:rPr lang="zh-CN" altLang="en-US" sz="1600"/>
              <a:t>农村住房基础持力层，应设置在老土层以下不小于 300mm；除岩石地基外，基础埋置深度不应小于 500mm（原土表面起算，膨胀土地区不小于 1000mm）。</a:t>
            </a:r>
            <a:endParaRPr lang="zh-CN" altLang="en-US" sz="1600"/>
          </a:p>
          <a:p>
            <a:pPr>
              <a:lnSpc>
                <a:spcPct val="150000"/>
              </a:lnSpc>
            </a:pPr>
            <a:r>
              <a:rPr lang="en-US" altLang="zh-CN" sz="1600"/>
              <a:t>        </a:t>
            </a:r>
            <a:r>
              <a:rPr lang="zh-CN" altLang="en-US" sz="1600"/>
              <a:t>农村住房同一幢的基础不应设在土质明显不同的地基上。</a:t>
            </a:r>
            <a:endParaRPr lang="zh-CN" altLang="en-US" sz="1600"/>
          </a:p>
          <a:p>
            <a:pPr>
              <a:lnSpc>
                <a:spcPct val="150000"/>
              </a:lnSpc>
            </a:pPr>
            <a:r>
              <a:rPr lang="en-US" altLang="zh-CN" sz="1600"/>
              <a:t>        </a:t>
            </a:r>
            <a:r>
              <a:rPr lang="zh-CN" altLang="en-US" sz="1600"/>
              <a:t>当地基为软弱土、新近填土或严重不均匀土层时，宜进行换土地基处理，宜采用灰土地基、砂和砂石地基或碎砖三合土地基。</a:t>
            </a:r>
            <a:endParaRPr lang="zh-CN" altLang="en-US" sz="1600"/>
          </a:p>
          <a:p>
            <a:pPr>
              <a:lnSpc>
                <a:spcPct val="150000"/>
              </a:lnSpc>
            </a:pPr>
            <a:r>
              <a:rPr lang="en-US" altLang="zh-CN" sz="1600"/>
              <a:t>        </a:t>
            </a:r>
            <a:r>
              <a:rPr lang="zh-CN" altLang="en-US" sz="1600"/>
              <a:t>当基础持力层落在</a:t>
            </a:r>
            <a:r>
              <a:rPr lang="zh-CN" altLang="en-US" sz="1600">
                <a:solidFill>
                  <a:srgbClr val="FF0000"/>
                </a:solidFill>
              </a:rPr>
              <a:t>斜面岩层上时，基槽应挖成台阶型并应有镶固，防止基础滑移</a:t>
            </a:r>
            <a:r>
              <a:rPr lang="zh-CN" altLang="en-US" sz="1600"/>
              <a:t>。</a:t>
            </a:r>
            <a:endParaRPr lang="zh-CN" altLang="en-US" sz="1600"/>
          </a:p>
          <a:p>
            <a:pPr>
              <a:lnSpc>
                <a:spcPct val="150000"/>
              </a:lnSpc>
            </a:pPr>
            <a:r>
              <a:rPr lang="en-US" altLang="zh-CN" sz="1600"/>
              <a:t>        </a:t>
            </a:r>
            <a:r>
              <a:rPr lang="zh-CN" altLang="en-US" sz="1600">
                <a:solidFill>
                  <a:srgbClr val="FF0000"/>
                </a:solidFill>
                <a:effectLst>
                  <a:outerShdw blurRad="38100" dist="25400" dir="5400000" algn="ctr" rotWithShape="0">
                    <a:srgbClr val="6E747A">
                      <a:alpha val="43000"/>
                    </a:srgbClr>
                  </a:outerShdw>
                </a:effectLst>
              </a:rPr>
              <a:t>在坡顶建房，基础应距边坡一定距离，具体视土质情况定。当边坡角大于 45°、坡高大于 8m 时，并应由专业技术人员进行边坡稳定性验算，防止边坡滑动。对于稳定的边坡，基础底面外边缘线至坡顶水平距离不得小于 20m。应尽量避免在边坡底部建造住房。</a:t>
            </a:r>
            <a:endParaRPr lang="zh-CN" altLang="en-US" sz="1600">
              <a:solidFill>
                <a:srgbClr val="FF0000"/>
              </a:solidFill>
              <a:effectLst>
                <a:outerShdw blurRad="38100" dist="25400" dir="5400000" algn="ctr" rotWithShape="0">
                  <a:srgbClr val="6E747A">
                    <a:alpha val="43000"/>
                  </a:srgbClr>
                </a:outerShdw>
              </a:effectLst>
            </a:endParaRPr>
          </a:p>
          <a:p>
            <a:pPr>
              <a:lnSpc>
                <a:spcPct val="150000"/>
              </a:lnSpc>
            </a:pPr>
            <a:r>
              <a:rPr lang="en-US" altLang="zh-CN" sz="1600"/>
              <a:t>         </a:t>
            </a:r>
            <a:r>
              <a:rPr lang="zh-CN" altLang="en-US" sz="1600">
                <a:solidFill>
                  <a:schemeClr val="tx2"/>
                </a:solidFill>
              </a:rPr>
              <a:t>地基持力层（基底）检查。基槽挖至持力层（基底）后应对基底进行检查，重点包括房屋的四个大角、上部结构变化较大和土质有明显不同等的区域。</a:t>
            </a:r>
            <a:endParaRPr lang="zh-CN" altLang="en-US" sz="1600">
              <a:solidFill>
                <a:schemeClr val="tx2"/>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705" y="267335"/>
            <a:ext cx="8766810" cy="368300"/>
          </a:xfrm>
          <a:prstGeom prst="rect">
            <a:avLst/>
          </a:prstGeom>
          <a:solidFill>
            <a:schemeClr val="accent4"/>
          </a:solidFill>
        </p:spPr>
        <p:txBody>
          <a:bodyPr wrap="square" rtlCol="0">
            <a:spAutoFit/>
          </a:bodyPr>
          <a:p>
            <a:r>
              <a:t>基</a:t>
            </a:r>
            <a:r>
              <a:rPr lang="en-US"/>
              <a:t>   </a:t>
            </a:r>
            <a:r>
              <a:t>础</a:t>
            </a:r>
            <a:r>
              <a:rPr lang="en-US"/>
              <a:t> </a:t>
            </a:r>
            <a:endParaRPr lang="en-US"/>
          </a:p>
        </p:txBody>
      </p:sp>
      <p:sp>
        <p:nvSpPr>
          <p:cNvPr id="3" name="文本框 2"/>
          <p:cNvSpPr txBox="1"/>
          <p:nvPr/>
        </p:nvSpPr>
        <p:spPr>
          <a:xfrm>
            <a:off x="212090" y="764540"/>
            <a:ext cx="8680450"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3.3.1同一幢农村住房不宜采用不同类型的基础。</a:t>
            </a:r>
            <a:endParaRPr lang="zh-CN" altLang="en-US" sz="1600"/>
          </a:p>
          <a:p>
            <a:pPr>
              <a:lnSpc>
                <a:spcPct val="150000"/>
              </a:lnSpc>
            </a:pPr>
            <a:r>
              <a:rPr lang="zh-CN" altLang="en-US" sz="1600"/>
              <a:t>3.3.2基础砌筑或浇筑前，应清除</a:t>
            </a:r>
            <a:r>
              <a:rPr lang="zh-CN" altLang="en-US" sz="1600">
                <a:sym typeface="+mn-ea"/>
              </a:rPr>
              <a:t>基底各种有机杂物、垃圾等，并进行基础轴线、边线的放线和验线；基底抄平后，应设置基础底面标高桩。</a:t>
            </a:r>
            <a:endParaRPr lang="zh-CN" altLang="en-US" sz="1600">
              <a:sym typeface="+mn-ea"/>
            </a:endParaRPr>
          </a:p>
          <a:p>
            <a:pPr>
              <a:lnSpc>
                <a:spcPct val="150000"/>
              </a:lnSpc>
            </a:pPr>
            <a:r>
              <a:rPr lang="zh-CN" altLang="en-US" sz="1600">
                <a:solidFill>
                  <a:schemeClr val="tx2"/>
                </a:solidFill>
                <a:sym typeface="+mn-ea"/>
              </a:rPr>
              <a:t>应符合下列规定：</a:t>
            </a:r>
            <a:endParaRPr lang="zh-CN" altLang="en-US" sz="1600">
              <a:solidFill>
                <a:schemeClr val="tx2"/>
              </a:solidFill>
            </a:endParaRPr>
          </a:p>
          <a:p>
            <a:pPr>
              <a:lnSpc>
                <a:spcPct val="150000"/>
              </a:lnSpc>
            </a:pPr>
            <a:r>
              <a:rPr lang="zh-CN" altLang="en-US" sz="1600">
                <a:solidFill>
                  <a:schemeClr val="tx2"/>
                </a:solidFill>
                <a:sym typeface="+mn-ea"/>
              </a:rPr>
              <a:t>1、地基检查合格后，方可进行基础施工。</a:t>
            </a:r>
            <a:endParaRPr lang="zh-CN" altLang="en-US" sz="1600">
              <a:solidFill>
                <a:schemeClr val="tx2"/>
              </a:solidFill>
            </a:endParaRPr>
          </a:p>
          <a:p>
            <a:pPr>
              <a:lnSpc>
                <a:spcPct val="150000"/>
              </a:lnSpc>
            </a:pPr>
            <a:r>
              <a:rPr lang="en-US" altLang="zh-CN" sz="1600">
                <a:solidFill>
                  <a:schemeClr val="tx2"/>
                </a:solidFill>
              </a:rPr>
              <a:t>2</a:t>
            </a:r>
            <a:r>
              <a:rPr lang="zh-CN" altLang="en-US" sz="1600">
                <a:solidFill>
                  <a:schemeClr val="tx2"/>
                </a:solidFill>
              </a:rPr>
              <a:t>、基础砌筑或浇筑完成后，基础顶面应找平，并复核基础轴线、边线及标高位置。</a:t>
            </a:r>
            <a:endParaRPr lang="zh-CN" altLang="en-US" sz="1600">
              <a:solidFill>
                <a:schemeClr val="tx2"/>
              </a:solidFill>
            </a:endParaRPr>
          </a:p>
          <a:p>
            <a:pPr>
              <a:lnSpc>
                <a:spcPct val="150000"/>
              </a:lnSpc>
            </a:pPr>
            <a:r>
              <a:rPr lang="en-US" altLang="zh-CN" sz="1600">
                <a:solidFill>
                  <a:schemeClr val="tx2"/>
                </a:solidFill>
              </a:rPr>
              <a:t>3</a:t>
            </a:r>
            <a:r>
              <a:rPr lang="zh-CN" altLang="en-US" sz="1600">
                <a:solidFill>
                  <a:schemeClr val="tx2"/>
                </a:solidFill>
              </a:rPr>
              <a:t>、基础中的预留洞口及预埋管道，应随砌随留、随砌随埋，管道上部应预留沉降空隙。</a:t>
            </a:r>
            <a:endParaRPr lang="zh-CN" altLang="en-US" sz="1600">
              <a:solidFill>
                <a:schemeClr val="tx2"/>
              </a:solidFill>
            </a:endParaRPr>
          </a:p>
          <a:p>
            <a:pPr>
              <a:lnSpc>
                <a:spcPct val="150000"/>
              </a:lnSpc>
            </a:pPr>
            <a:r>
              <a:rPr lang="en-US" altLang="zh-CN" sz="1600">
                <a:solidFill>
                  <a:schemeClr val="tx2"/>
                </a:solidFill>
              </a:rPr>
              <a:t>4</a:t>
            </a:r>
            <a:r>
              <a:rPr lang="zh-CN" altLang="en-US" sz="1600">
                <a:solidFill>
                  <a:schemeClr val="tx2"/>
                </a:solidFill>
              </a:rPr>
              <a:t>、对膨胀土地基，基础侧面宜选用非膨胀土做隔离层，隔离层厚度不宜小于上部结构墙体厚度。</a:t>
            </a:r>
            <a:endParaRPr lang="zh-CN" altLang="en-US" sz="1600">
              <a:solidFill>
                <a:schemeClr val="tx2"/>
              </a:solidFill>
            </a:endParaRPr>
          </a:p>
          <a:p>
            <a:pPr>
              <a:lnSpc>
                <a:spcPct val="150000"/>
              </a:lnSpc>
            </a:pPr>
            <a:r>
              <a:rPr lang="en-US" altLang="zh-CN" sz="1600">
                <a:solidFill>
                  <a:schemeClr val="tx2"/>
                </a:solidFill>
              </a:rPr>
              <a:t>5</a:t>
            </a:r>
            <a:r>
              <a:rPr lang="zh-CN" altLang="en-US" sz="1600">
                <a:solidFill>
                  <a:schemeClr val="tx2"/>
                </a:solidFill>
              </a:rPr>
              <a:t>、对淤泥质土地基，基础施工时应预留沉降标高差。</a:t>
            </a:r>
            <a:endParaRPr lang="zh-CN" altLang="en-US" sz="1600">
              <a:solidFill>
                <a:schemeClr val="tx2"/>
              </a:solidFill>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705" y="771525"/>
            <a:ext cx="8587105" cy="424624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3.3.4砖砌体基础施工，应符合下列规定：</a:t>
            </a:r>
            <a:endParaRPr lang="zh-CN" altLang="en-US"/>
          </a:p>
          <a:p>
            <a:pPr>
              <a:lnSpc>
                <a:spcPct val="150000"/>
              </a:lnSpc>
            </a:pPr>
            <a:r>
              <a:rPr lang="zh-CN" altLang="en-US"/>
              <a:t>1、在基础底面宜设置垫层，垫层可采用混凝土、灰土或碎砖三合土等材料铺设。</a:t>
            </a:r>
            <a:endParaRPr lang="zh-CN" altLang="en-US"/>
          </a:p>
          <a:p>
            <a:pPr>
              <a:lnSpc>
                <a:spcPct val="150000"/>
              </a:lnSpc>
            </a:pPr>
            <a:r>
              <a:rPr lang="zh-CN" altLang="en-US"/>
              <a:t>2、砖砌体基础应采用烧结实心砖并用水泥砂浆砌筑，不应采用空心砖、空心砌块或欠火砖。</a:t>
            </a:r>
            <a:endParaRPr lang="zh-CN" altLang="en-US"/>
          </a:p>
          <a:p>
            <a:pPr>
              <a:lnSpc>
                <a:spcPct val="150000"/>
              </a:lnSpc>
            </a:pPr>
            <a:r>
              <a:rPr lang="zh-CN" altLang="en-US"/>
              <a:t>3、砌筑基础前，应校核放线尺寸，其轴线（开间、进深）的尺寸允许偏差应控制在±10mm。四大角应是直角。</a:t>
            </a:r>
            <a:endParaRPr lang="zh-CN" altLang="en-US"/>
          </a:p>
          <a:p>
            <a:pPr>
              <a:lnSpc>
                <a:spcPct val="150000"/>
              </a:lnSpc>
            </a:pPr>
            <a:r>
              <a:rPr lang="zh-CN" altLang="en-US"/>
              <a:t>4、砌体块料应提前 1d～2d（天）浇水润湿，并保证在砌筑前，表面风干。应先砌</a:t>
            </a:r>
            <a:endParaRPr lang="zh-CN" altLang="en-US"/>
          </a:p>
          <a:p>
            <a:pPr>
              <a:lnSpc>
                <a:spcPct val="150000"/>
              </a:lnSpc>
            </a:pPr>
            <a:r>
              <a:rPr lang="zh-CN" altLang="en-US"/>
              <a:t>筑基础转角及纵横交接处。基础底标高不同时，应按 1:2 的台阶逐步放坡；砌筑时， 应从低处砌起，并由高处向低处搭砌。基础砌体砌筑用水泥砂浆，在拌合完成后 3h（小时）内用完，施工期间气温超过 30℃时，必须在 2h 内用完。</a:t>
            </a:r>
            <a:endParaRPr lang="zh-CN" altLang="en-US"/>
          </a:p>
        </p:txBody>
      </p:sp>
      <p:sp>
        <p:nvSpPr>
          <p:cNvPr id="4" name="文本框 3"/>
          <p:cNvSpPr txBox="1"/>
          <p:nvPr/>
        </p:nvSpPr>
        <p:spPr>
          <a:xfrm>
            <a:off x="179705" y="267335"/>
            <a:ext cx="8766810" cy="368300"/>
          </a:xfrm>
          <a:prstGeom prst="rect">
            <a:avLst/>
          </a:prstGeom>
          <a:solidFill>
            <a:schemeClr val="accent4"/>
          </a:solidFill>
        </p:spPr>
        <p:txBody>
          <a:bodyPr wrap="square" rtlCol="0">
            <a:spAutoFit/>
          </a:bodyPr>
          <a:p>
            <a:r>
              <a:t>基</a:t>
            </a:r>
            <a:r>
              <a:rPr lang="en-US"/>
              <a:t>   </a:t>
            </a:r>
            <a:r>
              <a:t>础</a:t>
            </a:r>
            <a:r>
              <a:rPr lang="en-US"/>
              <a:t> </a:t>
            </a:r>
            <a:endParaRPr 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5595" y="908050"/>
            <a:ext cx="8504555" cy="258445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3.3.5混凝土基础施工，应符合下列规定：</a:t>
            </a:r>
            <a:endParaRPr lang="zh-CN" altLang="en-US"/>
          </a:p>
          <a:p>
            <a:pPr>
              <a:lnSpc>
                <a:spcPct val="150000"/>
              </a:lnSpc>
            </a:pPr>
            <a:r>
              <a:rPr lang="zh-CN" altLang="en-US"/>
              <a:t>1钢筋混凝土基础宜设置混凝土垫层，混凝土垫层顶面应平整，垫层顶面每边超出基础底边不宜小于 100mm。</a:t>
            </a:r>
            <a:endParaRPr lang="zh-CN" altLang="en-US"/>
          </a:p>
          <a:p>
            <a:pPr>
              <a:lnSpc>
                <a:spcPct val="150000"/>
              </a:lnSpc>
            </a:pPr>
            <a:r>
              <a:rPr lang="zh-CN" altLang="en-US"/>
              <a:t>2混凝土基础轴线位置和模板安装基线位置尺寸的允许偏差为±15mm。</a:t>
            </a:r>
            <a:endParaRPr lang="zh-CN" altLang="en-US"/>
          </a:p>
          <a:p>
            <a:pPr>
              <a:lnSpc>
                <a:spcPct val="150000"/>
              </a:lnSpc>
            </a:pPr>
            <a:r>
              <a:rPr lang="zh-CN" altLang="en-US"/>
              <a:t>3混凝土基础支模时，模板支撑应牢固，拼缝应严密。</a:t>
            </a:r>
            <a:endParaRPr lang="zh-CN" altLang="en-US"/>
          </a:p>
          <a:p>
            <a:pPr>
              <a:lnSpc>
                <a:spcPct val="150000"/>
              </a:lnSpc>
            </a:pPr>
            <a:r>
              <a:rPr lang="zh-CN" altLang="en-US"/>
              <a:t>4混凝土浇筑宜根据基础深度分段分层连续进行，各段、各层之间应相互衔接。</a:t>
            </a:r>
            <a:endParaRPr lang="zh-CN" altLang="en-US"/>
          </a:p>
        </p:txBody>
      </p:sp>
      <p:sp>
        <p:nvSpPr>
          <p:cNvPr id="4" name="文本框 3"/>
          <p:cNvSpPr txBox="1"/>
          <p:nvPr/>
        </p:nvSpPr>
        <p:spPr>
          <a:xfrm>
            <a:off x="290830" y="267335"/>
            <a:ext cx="8655685" cy="368300"/>
          </a:xfrm>
          <a:prstGeom prst="rect">
            <a:avLst/>
          </a:prstGeom>
          <a:gradFill>
            <a:gsLst>
              <a:gs pos="0">
                <a:srgbClr val="FECF40"/>
              </a:gs>
              <a:gs pos="100000">
                <a:srgbClr val="846C21"/>
              </a:gs>
            </a:gsLst>
            <a:lin scaled="0"/>
          </a:gradFill>
        </p:spPr>
        <p:txBody>
          <a:bodyPr wrap="square" rtlCol="0">
            <a:spAutoFit/>
          </a:bodyPr>
          <a:p>
            <a:r>
              <a:t>基</a:t>
            </a:r>
            <a:r>
              <a:rPr lang="en-US"/>
              <a:t>   </a:t>
            </a:r>
            <a:r>
              <a:t>础</a:t>
            </a:r>
            <a:r>
              <a:rPr lang="en-US"/>
              <a:t> </a:t>
            </a:r>
            <a:endParaRPr 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0830" y="699135"/>
            <a:ext cx="8401685" cy="4358005"/>
          </a:xfrm>
          <a:prstGeom prst="rect">
            <a:avLst/>
          </a:prstGeom>
          <a:gradFill>
            <a:gsLst>
              <a:gs pos="0">
                <a:srgbClr val="9EE256"/>
              </a:gs>
              <a:gs pos="100000">
                <a:srgbClr val="52762D"/>
              </a:gs>
            </a:gsLst>
            <a:lin scaled="0"/>
          </a:gradFill>
          <a:ln w="9525">
            <a:noFill/>
          </a:ln>
        </p:spPr>
        <p:txBody>
          <a:bodyPr wrap="square">
            <a:noAutofit/>
          </a:bodyPr>
          <a:p>
            <a:pPr marL="457835" indent="-457835">
              <a:lnSpc>
                <a:spcPct val="150000"/>
              </a:lnSpc>
            </a:pPr>
            <a:r>
              <a:rPr lang="en-US" sz="1600" b="0">
                <a:latin typeface="Times New Roman" panose="02020603050405020304" charset="0"/>
              </a:rPr>
              <a:t>3.3.1 </a:t>
            </a:r>
            <a:r>
              <a:rPr lang="zh-CN" sz="1600" b="0">
                <a:ea typeface="宋体" panose="02010600030101010101" pitchFamily="2" charset="-122"/>
              </a:rPr>
              <a:t>毛石基础施工，应符合下列规定：</a:t>
            </a:r>
            <a:r>
              <a:rPr lang="en-US" sz="1600" b="0">
                <a:latin typeface="宋体" panose="02010600030101010101" pitchFamily="2" charset="-122"/>
              </a:rPr>
              <a:t>1 </a:t>
            </a:r>
            <a:r>
              <a:rPr lang="zh-CN" sz="1600" b="0">
                <a:ea typeface="宋体" panose="02010600030101010101" pitchFamily="2" charset="-122"/>
              </a:rPr>
              <a:t>毛石基础的第一皮石块应坐浆，并将大面朝下；</a:t>
            </a:r>
            <a:endParaRPr lang="zh-CN" sz="1600" b="0">
              <a:ea typeface="宋体" panose="02010600030101010101" pitchFamily="2" charset="-122"/>
            </a:endParaRPr>
          </a:p>
          <a:p>
            <a:pPr marL="457835" indent="-457835">
              <a:lnSpc>
                <a:spcPct val="150000"/>
              </a:lnSpc>
            </a:pPr>
            <a:r>
              <a:rPr lang="en-US" sz="1600" b="0">
                <a:latin typeface="宋体" panose="02010600030101010101" pitchFamily="2" charset="-122"/>
              </a:rPr>
              <a:t>2 </a:t>
            </a:r>
            <a:r>
              <a:rPr lang="zh-CN" sz="1600" b="0">
                <a:ea typeface="宋体" panose="02010600030101010101" pitchFamily="2" charset="-122"/>
              </a:rPr>
              <a:t>毛石基础的扩大部分，当做成阶梯形时，上级阶梯的石块压砌下级阶梯的石块不应少于</a:t>
            </a:r>
            <a:r>
              <a:rPr lang="en-US" sz="1600" b="0">
                <a:latin typeface="宋体" panose="02010600030101010101" pitchFamily="2" charset="-122"/>
              </a:rPr>
              <a:t> </a:t>
            </a:r>
            <a:r>
              <a:rPr lang="en-US" sz="1600" b="0">
                <a:latin typeface="Times New Roman" panose="02020603050405020304" charset="0"/>
                <a:cs typeface="宋体" panose="02010600030101010101" pitchFamily="2" charset="-122"/>
              </a:rPr>
              <a:t>1/2 </a:t>
            </a:r>
            <a:r>
              <a:rPr lang="zh-CN" sz="1600" b="0">
                <a:ea typeface="宋体" panose="02010600030101010101" pitchFamily="2" charset="-122"/>
              </a:rPr>
              <a:t>石块宽度，相邻阶梯的毛石应相互错缝搭砌。</a:t>
            </a:r>
            <a:r>
              <a:rPr lang="en-US" sz="1600" b="0">
                <a:latin typeface="宋体" panose="02010600030101010101" pitchFamily="2" charset="-122"/>
              </a:rPr>
              <a:t>3 </a:t>
            </a:r>
            <a:r>
              <a:rPr lang="zh-CN" sz="1600" b="0">
                <a:ea typeface="宋体" panose="02010600030101010101" pitchFamily="2" charset="-122"/>
              </a:rPr>
              <a:t>毛石基础应</a:t>
            </a:r>
            <a:r>
              <a:rPr lang="zh-CN" sz="1600" b="0">
                <a:solidFill>
                  <a:srgbClr val="FF0000"/>
                </a:solidFill>
                <a:ea typeface="宋体" panose="02010600030101010101" pitchFamily="2" charset="-122"/>
              </a:rPr>
              <a:t>设置拉结石，拉结石的设置要求为：应均匀分布，相互错开；宜按每</a:t>
            </a:r>
            <a:r>
              <a:rPr lang="en-US" sz="1600" b="0">
                <a:solidFill>
                  <a:srgbClr val="FF0000"/>
                </a:solidFill>
                <a:latin typeface="宋体" panose="02010600030101010101" pitchFamily="2" charset="-122"/>
              </a:rPr>
              <a:t> </a:t>
            </a:r>
            <a:r>
              <a:rPr lang="en-US" sz="1600" b="0">
                <a:solidFill>
                  <a:srgbClr val="FF0000"/>
                </a:solidFill>
                <a:latin typeface="Times New Roman" panose="02020603050405020304" charset="0"/>
                <a:cs typeface="宋体" panose="02010600030101010101" pitchFamily="2" charset="-122"/>
              </a:rPr>
              <a:t>0.7m</a:t>
            </a:r>
            <a:r>
              <a:rPr lang="en-US" sz="1600" b="0" baseline="30000">
                <a:solidFill>
                  <a:srgbClr val="FF0000"/>
                </a:solidFill>
                <a:latin typeface="Times New Roman" panose="02020603050405020304" charset="0"/>
                <a:cs typeface="宋体" panose="02010600030101010101" pitchFamily="2" charset="-122"/>
              </a:rPr>
              <a:t>2</a:t>
            </a:r>
            <a:r>
              <a:rPr lang="en-US" sz="1600" b="0">
                <a:solidFill>
                  <a:srgbClr val="FF0000"/>
                </a:solidFill>
                <a:latin typeface="Times New Roman" panose="02020603050405020304" charset="0"/>
                <a:cs typeface="宋体" panose="02010600030101010101" pitchFamily="2" charset="-122"/>
              </a:rPr>
              <a:t> </a:t>
            </a:r>
            <a:r>
              <a:rPr lang="zh-CN" sz="1600" b="0">
                <a:solidFill>
                  <a:srgbClr val="FF0000"/>
                </a:solidFill>
                <a:ea typeface="宋体" panose="02010600030101010101" pitchFamily="2" charset="-122"/>
              </a:rPr>
              <a:t>墙面设置一块，且同皮内拉结石的中距不应大于</a:t>
            </a:r>
            <a:r>
              <a:rPr lang="en-US" sz="1600" b="0">
                <a:solidFill>
                  <a:srgbClr val="FF0000"/>
                </a:solidFill>
                <a:latin typeface="宋体" panose="02010600030101010101" pitchFamily="2" charset="-122"/>
              </a:rPr>
              <a:t> </a:t>
            </a:r>
            <a:r>
              <a:rPr lang="en-US" sz="1600" b="0">
                <a:solidFill>
                  <a:srgbClr val="FF0000"/>
                </a:solidFill>
                <a:latin typeface="Times New Roman" panose="02020603050405020304" charset="0"/>
                <a:cs typeface="宋体" panose="02010600030101010101" pitchFamily="2" charset="-122"/>
              </a:rPr>
              <a:t>2.0m</a:t>
            </a:r>
            <a:r>
              <a:rPr lang="zh-CN" sz="1600" b="0">
                <a:solidFill>
                  <a:srgbClr val="FF0000"/>
                </a:solidFill>
                <a:ea typeface="宋体" panose="02010600030101010101" pitchFamily="2" charset="-122"/>
              </a:rPr>
              <a:t>；当墙厚不大于</a:t>
            </a:r>
            <a:r>
              <a:rPr lang="en-US" sz="1600" b="0">
                <a:solidFill>
                  <a:srgbClr val="FF0000"/>
                </a:solidFill>
                <a:latin typeface="宋体" panose="02010600030101010101" pitchFamily="2" charset="-122"/>
              </a:rPr>
              <a:t> </a:t>
            </a:r>
            <a:r>
              <a:rPr lang="en-US" sz="1600" b="0">
                <a:solidFill>
                  <a:srgbClr val="FF0000"/>
                </a:solidFill>
                <a:latin typeface="Times New Roman" panose="02020603050405020304" charset="0"/>
                <a:cs typeface="宋体" panose="02010600030101010101" pitchFamily="2" charset="-122"/>
              </a:rPr>
              <a:t>400mm </a:t>
            </a:r>
            <a:r>
              <a:rPr lang="zh-CN" sz="1600" b="0">
                <a:solidFill>
                  <a:srgbClr val="FF0000"/>
                </a:solidFill>
                <a:ea typeface="宋体" panose="02010600030101010101" pitchFamily="2" charset="-122"/>
              </a:rPr>
              <a:t>时，拉结石的长度应与墙厚相等；当墙厚大于</a:t>
            </a:r>
            <a:r>
              <a:rPr lang="en-US" sz="1600" b="0">
                <a:solidFill>
                  <a:srgbClr val="FF0000"/>
                </a:solidFill>
                <a:latin typeface="宋体" panose="02010600030101010101" pitchFamily="2" charset="-122"/>
              </a:rPr>
              <a:t> </a:t>
            </a:r>
            <a:r>
              <a:rPr lang="en-US" sz="1600" b="0">
                <a:solidFill>
                  <a:srgbClr val="FF0000"/>
                </a:solidFill>
                <a:latin typeface="Times New Roman" panose="02020603050405020304" charset="0"/>
                <a:cs typeface="宋体" panose="02010600030101010101" pitchFamily="2" charset="-122"/>
              </a:rPr>
              <a:t>400mm </a:t>
            </a:r>
            <a:r>
              <a:rPr lang="zh-CN" sz="1600" b="0">
                <a:solidFill>
                  <a:srgbClr val="FF0000"/>
                </a:solidFill>
                <a:ea typeface="宋体" panose="02010600030101010101" pitchFamily="2" charset="-122"/>
              </a:rPr>
              <a:t>时，可用两块拉结石内外搭接，</a:t>
            </a:r>
            <a:r>
              <a:rPr lang="en-US" sz="1600" b="0">
                <a:solidFill>
                  <a:srgbClr val="FF0000"/>
                </a:solidFill>
                <a:latin typeface="宋体" panose="02010600030101010101" pitchFamily="2" charset="-122"/>
              </a:rPr>
              <a:t> </a:t>
            </a:r>
            <a:r>
              <a:rPr lang="zh-CN" sz="1600" b="0">
                <a:solidFill>
                  <a:srgbClr val="FF0000"/>
                </a:solidFill>
                <a:ea typeface="宋体" panose="02010600030101010101" pitchFamily="2" charset="-122"/>
              </a:rPr>
              <a:t>搭接长度不应小于</a:t>
            </a:r>
            <a:r>
              <a:rPr lang="en-US" sz="1600" b="0">
                <a:solidFill>
                  <a:srgbClr val="FF0000"/>
                </a:solidFill>
                <a:latin typeface="宋体" panose="02010600030101010101" pitchFamily="2" charset="-122"/>
              </a:rPr>
              <a:t> </a:t>
            </a:r>
            <a:r>
              <a:rPr lang="en-US" sz="1600" b="0">
                <a:solidFill>
                  <a:srgbClr val="FF0000"/>
                </a:solidFill>
                <a:latin typeface="Times New Roman" panose="02020603050405020304" charset="0"/>
                <a:cs typeface="宋体" panose="02010600030101010101" pitchFamily="2" charset="-122"/>
              </a:rPr>
              <a:t>150mm</a:t>
            </a:r>
            <a:r>
              <a:rPr lang="zh-CN" sz="1600" b="0">
                <a:solidFill>
                  <a:srgbClr val="FF0000"/>
                </a:solidFill>
                <a:ea typeface="宋体" panose="02010600030101010101" pitchFamily="2" charset="-122"/>
              </a:rPr>
              <a:t>，且其中一块拉结石的长度不应小于墙厚的</a:t>
            </a:r>
            <a:r>
              <a:rPr lang="en-US" sz="1600" b="0">
                <a:solidFill>
                  <a:srgbClr val="FF0000"/>
                </a:solidFill>
                <a:latin typeface="宋体" panose="02010600030101010101" pitchFamily="2" charset="-122"/>
              </a:rPr>
              <a:t> </a:t>
            </a:r>
            <a:r>
              <a:rPr lang="en-US" sz="1600" b="0">
                <a:solidFill>
                  <a:srgbClr val="FF0000"/>
                </a:solidFill>
                <a:latin typeface="Times New Roman" panose="02020603050405020304" charset="0"/>
                <a:cs typeface="宋体" panose="02010600030101010101" pitchFamily="2" charset="-122"/>
              </a:rPr>
              <a:t>2/3</a:t>
            </a:r>
            <a:r>
              <a:rPr lang="zh-CN" sz="1600" b="0">
                <a:solidFill>
                  <a:srgbClr val="FF0000"/>
                </a:solidFill>
                <a:ea typeface="宋体" panose="02010600030101010101" pitchFamily="2" charset="-122"/>
              </a:rPr>
              <a:t>；</a:t>
            </a:r>
            <a:endParaRPr lang="zh-CN" altLang="en-US" sz="1600"/>
          </a:p>
        </p:txBody>
      </p:sp>
      <p:sp>
        <p:nvSpPr>
          <p:cNvPr id="4" name="文本框 3"/>
          <p:cNvSpPr txBox="1"/>
          <p:nvPr/>
        </p:nvSpPr>
        <p:spPr>
          <a:xfrm>
            <a:off x="290830" y="267335"/>
            <a:ext cx="8655685" cy="368300"/>
          </a:xfrm>
          <a:prstGeom prst="rect">
            <a:avLst/>
          </a:prstGeom>
          <a:gradFill>
            <a:gsLst>
              <a:gs pos="0">
                <a:srgbClr val="FECF40"/>
              </a:gs>
              <a:gs pos="100000">
                <a:srgbClr val="846C21"/>
              </a:gs>
            </a:gsLst>
            <a:lin scaled="0"/>
          </a:gradFill>
        </p:spPr>
        <p:txBody>
          <a:bodyPr wrap="square" rtlCol="0">
            <a:spAutoFit/>
          </a:bodyPr>
          <a:p>
            <a:r>
              <a:t>基</a:t>
            </a:r>
            <a:r>
              <a:rPr lang="en-US"/>
              <a:t>   </a:t>
            </a:r>
            <a:r>
              <a:t>础</a:t>
            </a:r>
            <a:r>
              <a:rPr lang="en-US"/>
              <a:t> </a:t>
            </a:r>
            <a:endParaRPr 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29" name="矩形 11"/>
          <p:cNvSpPr/>
          <p:nvPr>
            <p:custDataLst>
              <p:tags r:id="rId1"/>
            </p:custDataLst>
          </p:nvPr>
        </p:nvSpPr>
        <p:spPr>
          <a:xfrm>
            <a:off x="384175" y="552450"/>
            <a:ext cx="8399145" cy="1302385"/>
          </a:xfrm>
          <a:prstGeom prst="rect">
            <a:avLst/>
          </a:prstGeom>
          <a:gradFill>
            <a:gsLst>
              <a:gs pos="0">
                <a:srgbClr val="FECF40"/>
              </a:gs>
              <a:gs pos="100000">
                <a:srgbClr val="846C21"/>
              </a:gs>
            </a:gsLst>
            <a:lin scaled="0"/>
          </a:gradFill>
          <a:ln w="9525">
            <a:noFill/>
          </a:ln>
        </p:spPr>
        <p:txBody>
          <a:bodyPr wrap="square" lIns="67500" tIns="35100" rIns="67500" bIns="35100" anchor="t" anchorCtr="0"/>
          <a:p>
            <a:pPr algn="ctr">
              <a:lnSpc>
                <a:spcPct val="130000"/>
              </a:lnSpc>
              <a:buSzPct val="100000"/>
            </a:pPr>
            <a:r>
              <a:rPr lang="en-US" altLang="zh-CN" sz="2000" b="1">
                <a:solidFill>
                  <a:srgbClr val="262626"/>
                </a:solidFill>
                <a:latin typeface="宋体" panose="02010600030101010101" pitchFamily="2" charset="-122"/>
                <a:cs typeface="宋体" panose="02010600030101010101" pitchFamily="2" charset="-122"/>
                <a:sym typeface="微软雅黑" panose="020B0503020204020204" pitchFamily="34" charset="-122"/>
              </a:rPr>
              <a:t>砖混结构</a:t>
            </a:r>
            <a:endParaRPr lang="en-US" altLang="zh-CN" sz="2000" b="1">
              <a:solidFill>
                <a:srgbClr val="262626"/>
              </a:solidFill>
              <a:latin typeface="宋体" panose="02010600030101010101" pitchFamily="2" charset="-122"/>
              <a:cs typeface="宋体" panose="02010600030101010101" pitchFamily="2" charset="-122"/>
            </a:endParaRPr>
          </a:p>
          <a:p>
            <a:pPr>
              <a:lnSpc>
                <a:spcPct val="150000"/>
              </a:lnSpc>
              <a:buSzPct val="100000"/>
            </a:pPr>
            <a:r>
              <a:rPr lang="en-US" altLang="zh-CN" sz="1400">
                <a:solidFill>
                  <a:srgbClr val="262626"/>
                </a:solidFill>
                <a:latin typeface="宋体" panose="02010600030101010101" pitchFamily="2" charset="-122"/>
                <a:cs typeface="宋体" panose="02010600030101010101" pitchFamily="2" charset="-122"/>
                <a:sym typeface="微软雅黑" panose="020B0503020204020204" pitchFamily="34" charset="-122"/>
              </a:rPr>
              <a:t>    砖混结构由墙体作为竖向承重结构承受竖向力的结构，</a:t>
            </a:r>
            <a:r>
              <a:rPr lang="zh-CN" altLang="en-US" sz="1400">
                <a:solidFill>
                  <a:srgbClr val="262626"/>
                </a:solidFill>
                <a:latin typeface="宋体" panose="02010600030101010101" pitchFamily="2" charset="-122"/>
                <a:cs typeface="宋体" panose="02010600030101010101" pitchFamily="2" charset="-122"/>
                <a:sym typeface="微软雅黑" panose="020B0503020204020204" pitchFamily="34" charset="-122"/>
              </a:rPr>
              <a:t>楼板采用现浇钢筋混凝土楼板。</a:t>
            </a:r>
            <a:r>
              <a:rPr lang="en-US" altLang="zh-CN" sz="1400">
                <a:solidFill>
                  <a:srgbClr val="262626"/>
                </a:solidFill>
                <a:latin typeface="宋体" panose="02010600030101010101" pitchFamily="2" charset="-122"/>
                <a:cs typeface="宋体" panose="02010600030101010101" pitchFamily="2" charset="-122"/>
                <a:sym typeface="微软雅黑" panose="020B0503020204020204" pitchFamily="34" charset="-122"/>
              </a:rPr>
              <a:t>施工顺序一般是先砌墙再浇筑构造柱混凝土，然后浇筑梁板混凝土，如下图</a:t>
            </a:r>
            <a:r>
              <a:rPr lang="zh-CN" altLang="en-US" sz="1400">
                <a:solidFill>
                  <a:srgbClr val="262626"/>
                </a:solidFill>
                <a:latin typeface="宋体" panose="02010600030101010101" pitchFamily="2" charset="-122"/>
                <a:cs typeface="宋体" panose="02010600030101010101" pitchFamily="2" charset="-122"/>
                <a:sym typeface="微软雅黑" panose="020B0503020204020204" pitchFamily="34" charset="-122"/>
              </a:rPr>
              <a:t>所</a:t>
            </a:r>
            <a:r>
              <a:rPr lang="en-US" altLang="zh-CN" sz="1400">
                <a:solidFill>
                  <a:srgbClr val="262626"/>
                </a:solidFill>
                <a:latin typeface="宋体" panose="02010600030101010101" pitchFamily="2" charset="-122"/>
                <a:cs typeface="宋体" panose="02010600030101010101" pitchFamily="2" charset="-122"/>
                <a:sym typeface="微软雅黑" panose="020B0503020204020204" pitchFamily="34" charset="-122"/>
              </a:rPr>
              <a:t>示</a:t>
            </a:r>
            <a:r>
              <a:rPr lang="zh-CN" altLang="en-US" sz="1400">
                <a:solidFill>
                  <a:srgbClr val="262626"/>
                </a:solidFill>
                <a:latin typeface="宋体" panose="02010600030101010101" pitchFamily="2" charset="-122"/>
                <a:cs typeface="宋体" panose="02010600030101010101" pitchFamily="2" charset="-122"/>
                <a:sym typeface="微软雅黑" panose="020B0503020204020204" pitchFamily="34" charset="-122"/>
              </a:rPr>
              <a:t>：</a:t>
            </a:r>
            <a:endParaRPr lang="zh-CN" altLang="en-US" sz="1400">
              <a:solidFill>
                <a:srgbClr val="262626"/>
              </a:solidFill>
              <a:latin typeface="宋体" panose="02010600030101010101" pitchFamily="2" charset="-122"/>
              <a:cs typeface="宋体" panose="02010600030101010101" pitchFamily="2" charset="-122"/>
              <a:sym typeface="微软雅黑" panose="020B0503020204020204" pitchFamily="34" charset="-122"/>
            </a:endParaRPr>
          </a:p>
        </p:txBody>
      </p:sp>
      <p:pic>
        <p:nvPicPr>
          <p:cNvPr id="176130" name="图片 13"/>
          <p:cNvPicPr>
            <a:picLocks noChangeAspect="1"/>
          </p:cNvPicPr>
          <p:nvPr>
            <p:custDataLst>
              <p:tags r:id="rId2"/>
            </p:custDataLst>
          </p:nvPr>
        </p:nvPicPr>
        <p:blipFill>
          <a:blip r:embed="rId3"/>
          <a:srcRect l="13193" t="41278" r="12254" b="22652"/>
          <a:stretch>
            <a:fillRect/>
          </a:stretch>
        </p:blipFill>
        <p:spPr>
          <a:xfrm>
            <a:off x="384175" y="2059940"/>
            <a:ext cx="4181475" cy="2702560"/>
          </a:xfrm>
          <a:prstGeom prst="rect">
            <a:avLst/>
          </a:prstGeom>
          <a:noFill/>
          <a:ln w="9525">
            <a:noFill/>
          </a:ln>
        </p:spPr>
      </p:pic>
      <p:pic>
        <p:nvPicPr>
          <p:cNvPr id="21" name="图片 20"/>
          <p:cNvPicPr>
            <a:picLocks noChangeAspect="1"/>
          </p:cNvPicPr>
          <p:nvPr>
            <p:custDataLst>
              <p:tags r:id="rId4"/>
            </p:custDataLst>
          </p:nvPr>
        </p:nvPicPr>
        <p:blipFill>
          <a:blip r:embed="rId5"/>
          <a:srcRect t="15124" b="51432"/>
          <a:stretch>
            <a:fillRect/>
          </a:stretch>
        </p:blipFill>
        <p:spPr>
          <a:xfrm>
            <a:off x="4572000" y="2059940"/>
            <a:ext cx="4403725" cy="2573020"/>
          </a:xfrm>
          <a:custGeom>
            <a:avLst/>
            <a:gdLst>
              <a:gd name="connsiteX0" fmla="*/ 0 w 4492800"/>
              <a:gd name="connsiteY0" fmla="*/ 0 h 2109600"/>
              <a:gd name="connsiteX1" fmla="*/ 4492800 w 4492800"/>
              <a:gd name="connsiteY1" fmla="*/ 0 h 2109600"/>
              <a:gd name="connsiteX2" fmla="*/ 4492800 w 4492800"/>
              <a:gd name="connsiteY2" fmla="*/ 2109600 h 2109600"/>
              <a:gd name="connsiteX3" fmla="*/ 0 w 4492800"/>
              <a:gd name="connsiteY3" fmla="*/ 2109600 h 2109600"/>
            </a:gdLst>
            <a:ahLst/>
            <a:cxnLst>
              <a:cxn ang="0">
                <a:pos x="connsiteX0" y="connsiteY0"/>
              </a:cxn>
              <a:cxn ang="0">
                <a:pos x="connsiteX1" y="connsiteY1"/>
              </a:cxn>
              <a:cxn ang="0">
                <a:pos x="connsiteX2" y="connsiteY2"/>
              </a:cxn>
              <a:cxn ang="0">
                <a:pos x="connsiteX3" y="connsiteY3"/>
              </a:cxn>
            </a:cxnLst>
            <a:rect l="l" t="t" r="r" b="b"/>
            <a:pathLst>
              <a:path w="4492800" h="2109600">
                <a:moveTo>
                  <a:pt x="0" y="0"/>
                </a:moveTo>
                <a:lnTo>
                  <a:pt x="4492800" y="0"/>
                </a:lnTo>
                <a:lnTo>
                  <a:pt x="4492800" y="2109600"/>
                </a:lnTo>
                <a:lnTo>
                  <a:pt x="0" y="2109600"/>
                </a:lnTo>
                <a:close/>
              </a:path>
            </a:pathLst>
          </a:custGeom>
        </p:spPr>
      </p:pic>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9070" y="627380"/>
            <a:ext cx="8305165"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4.1.1砌体结构农村住房是指烧结实心砖、烧结多孔砖、混凝土砖、混凝土小型砌块等砌筑的承重砌体房屋。承重墙体厚度不应小于 180mm。</a:t>
            </a:r>
            <a:endParaRPr lang="zh-CN" altLang="en-US"/>
          </a:p>
          <a:p>
            <a:pPr>
              <a:lnSpc>
                <a:spcPct val="150000"/>
              </a:lnSpc>
            </a:pPr>
            <a:r>
              <a:rPr lang="zh-CN" altLang="en-US"/>
              <a:t>砌体采用的砖、砌块、砌筑砂浆强度应达成到承重要求及相关规定，组砌方法应正确。</a:t>
            </a:r>
            <a:endParaRPr lang="zh-CN" altLang="en-US"/>
          </a:p>
          <a:p>
            <a:pPr>
              <a:lnSpc>
                <a:spcPct val="150000"/>
              </a:lnSpc>
            </a:pPr>
            <a:r>
              <a:rPr lang="zh-CN" altLang="en-US"/>
              <a:t>4.1.2砖砌体用砖应符合以下规定：有冻胀环境和条件的地区，在室内地面以下或防潮层以下的砌体不应采用烧结多孔砖；砖柱、砖垛、砖过梁、梁及梁垫的支撑处等， 应选用整砖砌筑。</a:t>
            </a:r>
            <a:endParaRPr lang="zh-CN" altLang="en-US"/>
          </a:p>
          <a:p>
            <a:pPr>
              <a:lnSpc>
                <a:spcPct val="150000"/>
              </a:lnSpc>
            </a:pPr>
            <a:r>
              <a:rPr lang="zh-CN" altLang="en-US"/>
              <a:t>不应直接采用干砖或处于吸水饱和状态的砖进行砌筑。在常温状态下，砖宜提前</a:t>
            </a:r>
            <a:endParaRPr lang="zh-CN" altLang="en-US"/>
          </a:p>
          <a:p>
            <a:pPr>
              <a:lnSpc>
                <a:spcPct val="150000"/>
              </a:lnSpc>
            </a:pPr>
            <a:r>
              <a:rPr lang="zh-CN" altLang="en-US"/>
              <a:t>1d～2d 浇水润湿。</a:t>
            </a:r>
            <a:endParaRPr lang="zh-CN" altLang="en-US"/>
          </a:p>
        </p:txBody>
      </p:sp>
      <p:sp>
        <p:nvSpPr>
          <p:cNvPr id="4" name="文本框 3"/>
          <p:cNvSpPr txBox="1"/>
          <p:nvPr/>
        </p:nvSpPr>
        <p:spPr>
          <a:xfrm>
            <a:off x="179070" y="259080"/>
            <a:ext cx="8257540" cy="368300"/>
          </a:xfrm>
          <a:prstGeom prst="rect">
            <a:avLst/>
          </a:prstGeom>
          <a:gradFill>
            <a:gsLst>
              <a:gs pos="0">
                <a:srgbClr val="FECF40"/>
              </a:gs>
              <a:gs pos="100000">
                <a:srgbClr val="846C21"/>
              </a:gs>
            </a:gsLst>
            <a:lin scaled="0"/>
          </a:gradFill>
        </p:spPr>
        <p:txBody>
          <a:bodyPr wrap="square" rtlCol="0">
            <a:spAutoFit/>
          </a:bodyPr>
          <a:p>
            <a:r>
              <a:rPr lang="zh-CN" altLang="en-US"/>
              <a:t>砌体结构施工</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070" y="699135"/>
            <a:ext cx="8530590" cy="378460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2000"/>
              <a:t>拌制砌筑砂浆的原材料应符合以下规定：水泥砂浆用水泥强度等级不宜低于32.5 级，水泥混合砂浆用水泥的强度等级不宜高于 42.5 级；砂浆用砂宜采用过筛中砂， 并应去除杂物。砂浆用砂的含泥量不宜大于 5%；配置水泥石灰砂浆时，不应采用脱水硬化的石灰膏；消石灰粉也不应直接用于砌筑砂浆中。</a:t>
            </a:r>
            <a:r>
              <a:rPr lang="zh-CN" altLang="en-US" sz="2000">
                <a:solidFill>
                  <a:srgbClr val="FF0000"/>
                </a:solidFill>
              </a:rPr>
              <a:t>生石灰熟化成石灰膏时，应用孔径不大于 3mm×3mm 的筛网过滤，且熟化时间不应少于 7d</a:t>
            </a:r>
            <a:r>
              <a:rPr lang="zh-CN" altLang="en-US" sz="2000"/>
              <a:t>；磨细生石灰粉的熟化时间不应少于 2d。</a:t>
            </a:r>
            <a:r>
              <a:rPr lang="zh-CN" altLang="en-US" sz="2000">
                <a:solidFill>
                  <a:schemeClr val="tx2"/>
                </a:solidFill>
              </a:rPr>
              <a:t>沉淀池中贮存的石灰膏，应采取防止干燥、冻结和污染等处理措施。拌制砌筑砂浆宜采用饮用水。</a:t>
            </a:r>
            <a:endParaRPr lang="zh-CN" altLang="en-US" sz="2000">
              <a:solidFill>
                <a:schemeClr val="tx2"/>
              </a:solidFill>
            </a:endParaRPr>
          </a:p>
        </p:txBody>
      </p:sp>
      <p:sp>
        <p:nvSpPr>
          <p:cNvPr id="4" name="文本框 3"/>
          <p:cNvSpPr txBox="1"/>
          <p:nvPr/>
        </p:nvSpPr>
        <p:spPr>
          <a:xfrm>
            <a:off x="179070" y="259080"/>
            <a:ext cx="8529320" cy="368300"/>
          </a:xfrm>
          <a:prstGeom prst="rect">
            <a:avLst/>
          </a:prstGeom>
          <a:gradFill>
            <a:gsLst>
              <a:gs pos="0">
                <a:srgbClr val="FECF40"/>
              </a:gs>
              <a:gs pos="100000">
                <a:srgbClr val="846C21"/>
              </a:gs>
            </a:gsLst>
            <a:lin scaled="0"/>
          </a:gradFill>
        </p:spPr>
        <p:txBody>
          <a:bodyPr wrap="square" rtlCol="0">
            <a:spAutoFit/>
          </a:bodyPr>
          <a:p>
            <a:r>
              <a:rPr lang="zh-CN" altLang="en-US"/>
              <a:t>砌体结构施工</a:t>
            </a:r>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9070" y="259080"/>
            <a:ext cx="8529320" cy="368300"/>
          </a:xfrm>
          <a:prstGeom prst="rect">
            <a:avLst/>
          </a:prstGeom>
          <a:gradFill>
            <a:gsLst>
              <a:gs pos="0">
                <a:srgbClr val="FECF40"/>
              </a:gs>
              <a:gs pos="100000">
                <a:srgbClr val="846C21"/>
              </a:gs>
            </a:gsLst>
            <a:lin scaled="0"/>
          </a:gradFill>
        </p:spPr>
        <p:txBody>
          <a:bodyPr wrap="square" rtlCol="0">
            <a:spAutoFit/>
          </a:bodyPr>
          <a:p>
            <a:r>
              <a:rPr lang="zh-CN" altLang="en-US"/>
              <a:t>砌体结构施工</a:t>
            </a:r>
            <a:endParaRPr lang="zh-CN" altLang="en-US"/>
          </a:p>
        </p:txBody>
      </p:sp>
      <p:sp>
        <p:nvSpPr>
          <p:cNvPr id="2" name="文本框 1"/>
          <p:cNvSpPr txBox="1"/>
          <p:nvPr/>
        </p:nvSpPr>
        <p:spPr>
          <a:xfrm>
            <a:off x="179705" y="695960"/>
            <a:ext cx="8569325"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solidFill>
                  <a:srgbClr val="FF0000"/>
                </a:solidFill>
              </a:rPr>
              <a:t>4.1.4</a:t>
            </a:r>
            <a:r>
              <a:rPr lang="zh-CN" altLang="en-US"/>
              <a:t>现场拌制砌筑砂浆时，投料的先后顺序应符合以下规定：搅拌水泥砂浆时，应先投砂再投水泥；干拌均匀后，再加入水搅拌均匀；搅拌水泥混合砂浆时，应先将砂及水泥投入；干拌均匀后，再投入石灰膏等加水搅拌均匀。</a:t>
            </a:r>
            <a:endParaRPr lang="zh-CN" altLang="en-US"/>
          </a:p>
          <a:p>
            <a:pPr>
              <a:lnSpc>
                <a:spcPct val="150000"/>
              </a:lnSpc>
            </a:pPr>
            <a:r>
              <a:rPr lang="zh-CN" altLang="en-US">
                <a:solidFill>
                  <a:srgbClr val="FF0000"/>
                </a:solidFill>
              </a:rPr>
              <a:t>4.1.5</a:t>
            </a:r>
            <a:r>
              <a:rPr lang="zh-CN" altLang="en-US"/>
              <a:t>现场拌制的砌筑砂浆应随拌随用。水泥砂浆、水泥混合砂浆宜分别在拌成后 3h、4h 内使用完毕；当施工期间气温超过 30℃时，水泥砂浆、水泥混合砂浆应分别在拌成后 2h、3h 内使用完毕。</a:t>
            </a:r>
            <a:endParaRPr lang="zh-CN" altLang="en-US"/>
          </a:p>
          <a:p>
            <a:pPr>
              <a:lnSpc>
                <a:spcPct val="150000"/>
              </a:lnSpc>
            </a:pPr>
            <a:r>
              <a:rPr lang="zh-CN" altLang="en-US"/>
              <a:t>4.1.6</a:t>
            </a:r>
            <a:r>
              <a:rPr lang="zh-CN" altLang="en-US">
                <a:solidFill>
                  <a:srgbClr val="FF0000"/>
                </a:solidFill>
              </a:rPr>
              <a:t>砖或小砌块</a:t>
            </a:r>
            <a:r>
              <a:rPr lang="zh-CN" altLang="en-US"/>
              <a:t>在装卸过程中，不得倾倒和抛掷。</a:t>
            </a:r>
            <a:r>
              <a:rPr lang="zh-CN" altLang="en-US">
                <a:solidFill>
                  <a:srgbClr val="FF0000"/>
                </a:solidFill>
              </a:rPr>
              <a:t>进场后应分类堆放</a:t>
            </a:r>
            <a:r>
              <a:rPr lang="zh-CN" altLang="en-US"/>
              <a:t>整齐，堆放高度</a:t>
            </a:r>
            <a:r>
              <a:rPr lang="zh-CN" altLang="en-US">
                <a:solidFill>
                  <a:srgbClr val="FF0000"/>
                </a:solidFill>
              </a:rPr>
              <a:t>不宜超过 2m</a:t>
            </a:r>
            <a:r>
              <a:rPr lang="zh-CN" altLang="en-US"/>
              <a:t>。</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7" name="矩形 16"/>
          <p:cNvSpPr/>
          <p:nvPr>
            <p:custDataLst>
              <p:tags r:id="rId1"/>
            </p:custDataLst>
          </p:nvPr>
        </p:nvSpPr>
        <p:spPr>
          <a:xfrm>
            <a:off x="4763" y="3003233"/>
            <a:ext cx="9137650" cy="2498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altLang="zh-CN" sz="1350" strike="noStrike" noProof="1">
              <a:latin typeface="微软雅黑" panose="020B0503020204020204" pitchFamily="34" charset="-122"/>
              <a:ea typeface="微软雅黑" panose="020B0503020204020204" pitchFamily="34" charset="-122"/>
            </a:endParaRPr>
          </a:p>
        </p:txBody>
      </p:sp>
      <p:sp>
        <p:nvSpPr>
          <p:cNvPr id="16" name="PA_ImportSvg_636718437355870003"/>
          <p:cNvSpPr/>
          <p:nvPr>
            <p:custDataLst>
              <p:tags r:id="rId2"/>
            </p:custDataLst>
          </p:nvPr>
        </p:nvSpPr>
        <p:spPr>
          <a:xfrm>
            <a:off x="1588" y="1588"/>
            <a:ext cx="2374900" cy="2259013"/>
          </a:xfrm>
          <a:custGeom>
            <a:avLst/>
            <a:gdLst/>
            <a:ahLst/>
            <a:cxnLst/>
            <a:rect l="l" t="t" r="r" b="b"/>
            <a:pathLst>
              <a:path w="995681" h="947420">
                <a:moveTo>
                  <a:pt x="995681" y="947420"/>
                </a:moveTo>
                <a:lnTo>
                  <a:pt x="754381" y="947420"/>
                </a:lnTo>
                <a:lnTo>
                  <a:pt x="683261" y="748030"/>
                </a:lnTo>
                <a:lnTo>
                  <a:pt x="307341" y="748030"/>
                </a:lnTo>
                <a:lnTo>
                  <a:pt x="236221" y="947420"/>
                </a:lnTo>
                <a:lnTo>
                  <a:pt x="1" y="947420"/>
                </a:lnTo>
                <a:lnTo>
                  <a:pt x="363221" y="0"/>
                </a:lnTo>
                <a:lnTo>
                  <a:pt x="632461" y="0"/>
                </a:lnTo>
                <a:close/>
                <a:moveTo>
                  <a:pt x="379731" y="544830"/>
                </a:moveTo>
                <a:lnTo>
                  <a:pt x="610871" y="544830"/>
                </a:lnTo>
                <a:lnTo>
                  <a:pt x="495301" y="226060"/>
                </a:lnTo>
                <a:close/>
              </a:path>
            </a:pathLst>
          </a:custGeom>
          <a:solidFill>
            <a:srgbClr val="000000">
              <a:alpha val="1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z="1350" strike="noStrike" noProof="1">
              <a:latin typeface="微软雅黑" panose="020B0503020204020204" pitchFamily="34" charset="-122"/>
              <a:ea typeface="微软雅黑" panose="020B0503020204020204" pitchFamily="34" charset="-122"/>
            </a:endParaRPr>
          </a:p>
        </p:txBody>
      </p:sp>
      <p:grpSp>
        <p:nvGrpSpPr>
          <p:cNvPr id="174084" name="组合 11"/>
          <p:cNvGrpSpPr/>
          <p:nvPr/>
        </p:nvGrpSpPr>
        <p:grpSpPr>
          <a:xfrm flipH="1">
            <a:off x="576263" y="1588"/>
            <a:ext cx="407987" cy="490537"/>
            <a:chOff x="10871392" y="4728319"/>
            <a:chExt cx="631880" cy="831143"/>
          </a:xfrm>
        </p:grpSpPr>
        <p:sp>
          <p:nvSpPr>
            <p:cNvPr id="13" name="任意多边形: 形状 11"/>
            <p:cNvSpPr/>
            <p:nvPr>
              <p:custDataLst>
                <p:tags r:id="rId3"/>
              </p:custDataLst>
            </p:nvPr>
          </p:nvSpPr>
          <p:spPr>
            <a:xfrm>
              <a:off x="10871392" y="4728319"/>
              <a:ext cx="631880"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1">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fontAlgn="auto"/>
              <a:endParaRPr lang="zh-CN" altLang="en-US" sz="1350" strike="noStrike" noProof="1">
                <a:latin typeface="微软雅黑" panose="020B0503020204020204" pitchFamily="34" charset="-122"/>
                <a:ea typeface="微软雅黑" panose="020B0503020204020204" pitchFamily="34" charset="-122"/>
              </a:endParaRPr>
            </a:p>
          </p:txBody>
        </p:sp>
        <p:sp>
          <p:nvSpPr>
            <p:cNvPr id="14" name="PA_ImportSvg_636718263529450003"/>
            <p:cNvSpPr/>
            <p:nvPr>
              <p:custDataLst>
                <p:tags r:id="rId4"/>
              </p:custDataLst>
            </p:nvPr>
          </p:nvSpPr>
          <p:spPr>
            <a:xfrm rot="10800000">
              <a:off x="10973710" y="4896890"/>
              <a:ext cx="407148" cy="317335"/>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z="1350" strike="noStrike" noProof="1">
                <a:latin typeface="微软雅黑" panose="020B0503020204020204" pitchFamily="34" charset="-122"/>
                <a:ea typeface="微软雅黑" panose="020B0503020204020204" pitchFamily="34" charset="-122"/>
              </a:endParaRPr>
            </a:p>
          </p:txBody>
        </p:sp>
      </p:grpSp>
      <p:sp>
        <p:nvSpPr>
          <p:cNvPr id="174087" name="文本框 9"/>
          <p:cNvSpPr txBox="1"/>
          <p:nvPr>
            <p:custDataLst>
              <p:tags r:id="rId5"/>
            </p:custDataLst>
          </p:nvPr>
        </p:nvSpPr>
        <p:spPr>
          <a:xfrm>
            <a:off x="501650" y="1720850"/>
            <a:ext cx="8286115" cy="3742055"/>
          </a:xfrm>
          <a:prstGeom prst="rect">
            <a:avLst/>
          </a:prstGeom>
          <a:gradFill>
            <a:gsLst>
              <a:gs pos="0">
                <a:srgbClr val="9EE256"/>
              </a:gs>
              <a:gs pos="100000">
                <a:srgbClr val="52762D"/>
              </a:gs>
            </a:gsLst>
            <a:lin scaled="0"/>
          </a:gradFill>
          <a:ln w="9525">
            <a:noFill/>
          </a:ln>
        </p:spPr>
        <p:txBody>
          <a:bodyPr wrap="square" lIns="76200" tIns="0" rIns="61912" bIns="0" anchor="t" anchorCtr="0"/>
          <a:p>
            <a:pPr>
              <a:lnSpc>
                <a:spcPct val="130000"/>
              </a:lnSpc>
              <a:spcAft>
                <a:spcPts val="1000"/>
              </a:spcAft>
              <a:buSzPct val="100000"/>
            </a:pP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1</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、结构布置不合理</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比如：框架与砖砌体混合；竖向墙、柱不连续。 </a:t>
            </a:r>
            <a:endPar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a:p>
            <a:pPr>
              <a:lnSpc>
                <a:spcPct val="130000"/>
              </a:lnSpc>
              <a:spcAft>
                <a:spcPts val="1000"/>
              </a:spcAft>
              <a:buSzPct val="100000"/>
            </a:pP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2</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、结构安全储备不足</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比如：构件承载力不满足可靠度要求。</a:t>
            </a:r>
            <a:endPar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a:p>
            <a:pPr>
              <a:lnSpc>
                <a:spcPct val="130000"/>
              </a:lnSpc>
              <a:spcAft>
                <a:spcPts val="1000"/>
              </a:spcAft>
              <a:buSzPct val="100000"/>
            </a:pP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3</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、地基基础问题</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比如：浅基础布置与上部传来的荷载大小不匹配或地质不均匀带来的建筑物不均匀沉降。                    </a:t>
            </a:r>
            <a:endPar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a:p>
            <a:pPr>
              <a:lnSpc>
                <a:spcPct val="130000"/>
              </a:lnSpc>
              <a:spcAft>
                <a:spcPts val="1000"/>
              </a:spcAft>
              <a:buSzPct val="100000"/>
            </a:pP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4、抗震性能不满足</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比如：未考虑地震作用、抗震构造措施不满足。</a:t>
            </a:r>
            <a:endPar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a:p>
            <a:pPr>
              <a:lnSpc>
                <a:spcPct val="130000"/>
              </a:lnSpc>
              <a:spcAft>
                <a:spcPts val="1000"/>
              </a:spcAft>
              <a:buSzPct val="100000"/>
            </a:pP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5</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、耐久性问题</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钢筋锈蚀、屋面渗漏。</a:t>
            </a:r>
            <a:endPar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a:p>
            <a:pPr>
              <a:lnSpc>
                <a:spcPct val="130000"/>
              </a:lnSpc>
              <a:spcAft>
                <a:spcPts val="1000"/>
              </a:spcAft>
              <a:buSzPct val="100000"/>
            </a:pP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综上：未按国家现行相关规定标准、规范进行设计建造。</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四无</a:t>
            </a:r>
            <a:r>
              <a:rPr lang="en-US" altLang="zh-CN"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a:t>
            </a:r>
            <a:r>
              <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rPr>
              <a:t>产品较多。</a:t>
            </a:r>
            <a:endParaRPr lang="zh-CN" altLang="en-US" sz="1400" b="1"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a:p>
            <a:pPr>
              <a:lnSpc>
                <a:spcPct val="130000"/>
              </a:lnSpc>
              <a:spcAft>
                <a:spcPts val="1000"/>
              </a:spcAft>
              <a:buSzPct val="100000"/>
            </a:pPr>
            <a:endParaRPr lang="zh-CN" altLang="en-US" sz="1400" b="1" u="sng" dirty="0">
              <a:solidFill>
                <a:schemeClr val="tx1"/>
              </a:solidFill>
              <a:latin typeface="宋体" panose="02010600030101010101" pitchFamily="2" charset="-122"/>
              <a:cs typeface="宋体" panose="02010600030101010101" pitchFamily="2" charset="-122"/>
              <a:sym typeface="微软雅黑" panose="020B0503020204020204" pitchFamily="34" charset="-122"/>
            </a:endParaRPr>
          </a:p>
        </p:txBody>
      </p:sp>
      <p:sp>
        <p:nvSpPr>
          <p:cNvPr id="174088" name="文本框 14"/>
          <p:cNvSpPr txBox="1"/>
          <p:nvPr>
            <p:custDataLst>
              <p:tags r:id="rId6"/>
            </p:custDataLst>
          </p:nvPr>
        </p:nvSpPr>
        <p:spPr>
          <a:xfrm>
            <a:off x="1188085" y="1282700"/>
            <a:ext cx="4575175" cy="236855"/>
          </a:xfrm>
          <a:prstGeom prst="rect">
            <a:avLst/>
          </a:prstGeom>
          <a:noFill/>
          <a:ln w="9525">
            <a:noFill/>
          </a:ln>
        </p:spPr>
        <p:txBody>
          <a:bodyPr wrap="square" lIns="76200" tIns="0" rIns="61912" bIns="0" anchor="t" anchorCtr="0"/>
          <a:p>
            <a:pPr>
              <a:lnSpc>
                <a:spcPct val="130000"/>
              </a:lnSpc>
              <a:buSzPct val="100000"/>
            </a:pPr>
            <a:r>
              <a:rPr lang="en-US" altLang="zh-CN" sz="1600" dirty="0">
                <a:latin typeface="Arial" panose="020B0604020202020204" pitchFamily="34" charset="0"/>
                <a:ea typeface="宋体" panose="02010600030101010101" pitchFamily="2" charset="-122"/>
                <a:sym typeface="微软雅黑" panose="020B0503020204020204" pitchFamily="34" charset="-122"/>
              </a:rPr>
              <a:t>(</a:t>
            </a:r>
            <a:r>
              <a:rPr lang="zh-CN" altLang="en-US" sz="1600" dirty="0">
                <a:latin typeface="Arial" panose="020B0604020202020204" pitchFamily="34" charset="0"/>
                <a:ea typeface="宋体" panose="02010600030101010101" pitchFamily="2" charset="-122"/>
                <a:sym typeface="微软雅黑" panose="020B0503020204020204" pitchFamily="34" charset="-122"/>
              </a:rPr>
              <a:t>一</a:t>
            </a:r>
            <a:r>
              <a:rPr lang="en-US" altLang="zh-CN" sz="1600" dirty="0">
                <a:latin typeface="Arial" panose="020B0604020202020204" pitchFamily="34" charset="0"/>
                <a:ea typeface="宋体" panose="02010600030101010101" pitchFamily="2" charset="-122"/>
                <a:sym typeface="微软雅黑" panose="020B0503020204020204" pitchFamily="34" charset="-122"/>
              </a:rPr>
              <a:t>)</a:t>
            </a:r>
            <a:r>
              <a:rPr lang="zh-CN" altLang="en-US" sz="1600" dirty="0">
                <a:latin typeface="Arial" panose="020B0604020202020204" pitchFamily="34" charset="0"/>
                <a:ea typeface="微软雅黑" panose="020B0503020204020204" pitchFamily="34" charset="-122"/>
                <a:sym typeface="微软雅黑" panose="020B0503020204020204" pitchFamily="34" charset="-122"/>
              </a:rPr>
              <a:t>、既有自建农房常见的结构安全隐患或问题</a:t>
            </a:r>
            <a:endParaRPr lang="zh-CN" altLang="en-US" sz="160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 name="文本框 1"/>
          <p:cNvSpPr txBox="1"/>
          <p:nvPr>
            <p:custDataLst>
              <p:tags r:id="rId7"/>
            </p:custDataLst>
          </p:nvPr>
        </p:nvSpPr>
        <p:spPr>
          <a:xfrm>
            <a:off x="503238" y="814388"/>
            <a:ext cx="5324475" cy="468313"/>
          </a:xfrm>
          <a:prstGeom prst="rect">
            <a:avLst/>
          </a:prstGeom>
          <a:noFill/>
        </p:spPr>
        <p:txBody>
          <a:bodyPr wrap="square" lIns="76200" tIns="28575" rIns="47625" bIns="28575" rtlCol="0">
            <a:noAutofit/>
          </a:bodyPr>
          <a:lstStyle/>
          <a:p>
            <a:pPr fontAlgn="auto">
              <a:spcBef>
                <a:spcPts val="0"/>
              </a:spcBef>
              <a:spcAft>
                <a:spcPts val="0"/>
              </a:spcAft>
              <a:buSzPct val="100000"/>
            </a:pPr>
            <a:r>
              <a:rPr lang="zh-CN" altLang="en-US" sz="2700" b="1" spc="300" noProof="1" dirty="0">
                <a:latin typeface="Arial" panose="020B0604020202020204" pitchFamily="34" charset="0"/>
                <a:ea typeface="微软雅黑" panose="020B0503020204020204" pitchFamily="34" charset="-122"/>
                <a:cs typeface="+mn-cs"/>
                <a:sym typeface="+mn-ea"/>
              </a:rPr>
              <a:t>农村建房质量安全</a:t>
            </a:r>
            <a:endParaRPr lang="zh-CN" altLang="en-US" sz="2700" b="1" spc="300" noProof="1" dirty="0">
              <a:latin typeface="Arial" panose="020B0604020202020204" pitchFamily="34" charset="0"/>
              <a:ea typeface="微软雅黑" panose="020B0503020204020204" pitchFamily="34" charset="-122"/>
              <a:sym typeface="+mn-ea"/>
            </a:endParaRPr>
          </a:p>
        </p:txBody>
      </p:sp>
    </p:spTree>
    <p:custDataLst>
      <p:tags r:id="rId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9070" y="259080"/>
            <a:ext cx="8529320" cy="368300"/>
          </a:xfrm>
          <a:prstGeom prst="rect">
            <a:avLst/>
          </a:prstGeom>
          <a:gradFill>
            <a:gsLst>
              <a:gs pos="0">
                <a:srgbClr val="FECF40"/>
              </a:gs>
              <a:gs pos="100000">
                <a:srgbClr val="846C21"/>
              </a:gs>
            </a:gsLst>
            <a:lin scaled="0"/>
          </a:gradFill>
        </p:spPr>
        <p:txBody>
          <a:bodyPr wrap="square" rtlCol="0">
            <a:spAutoFit/>
          </a:bodyPr>
          <a:p>
            <a:r>
              <a:rPr lang="zh-CN" altLang="en-US"/>
              <a:t>砌体结构施工</a:t>
            </a:r>
            <a:endParaRPr lang="zh-CN" altLang="en-US"/>
          </a:p>
        </p:txBody>
      </p:sp>
      <p:sp>
        <p:nvSpPr>
          <p:cNvPr id="2" name="文本框 1"/>
          <p:cNvSpPr txBox="1"/>
          <p:nvPr/>
        </p:nvSpPr>
        <p:spPr>
          <a:xfrm>
            <a:off x="186055" y="723265"/>
            <a:ext cx="8562340" cy="299974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solidFill>
                  <a:srgbClr val="FF0000"/>
                </a:solidFill>
              </a:rPr>
              <a:t>4.1.7</a:t>
            </a:r>
            <a:r>
              <a:rPr lang="zh-CN" altLang="en-US"/>
              <a:t>砌体结构砌筑应符合下列规定：</a:t>
            </a:r>
            <a:endParaRPr lang="zh-CN" altLang="en-US"/>
          </a:p>
          <a:p>
            <a:pPr>
              <a:lnSpc>
                <a:spcPct val="150000"/>
              </a:lnSpc>
            </a:pPr>
            <a:r>
              <a:rPr lang="zh-CN" altLang="en-US">
                <a:solidFill>
                  <a:srgbClr val="FF0000"/>
                </a:solidFill>
              </a:rPr>
              <a:t>1</a:t>
            </a:r>
            <a:r>
              <a:rPr lang="zh-CN" altLang="en-US"/>
              <a:t>、应先砌筑墙体转角及纵横墙交接处；每次砌筑高度不宜多于 5 皮，每次砌筑后应及时用线垂吊直检查；检查合格后，应拉通线，厚度不大于 240mm 的墙可采用单面挂线，厚度大于 240mm 的墙宜双面挂线。</a:t>
            </a:r>
            <a:endParaRPr lang="zh-CN" altLang="en-US"/>
          </a:p>
          <a:p>
            <a:pPr>
              <a:lnSpc>
                <a:spcPct val="150000"/>
              </a:lnSpc>
            </a:pPr>
            <a:r>
              <a:rPr lang="zh-CN" altLang="en-US"/>
              <a:t>2、正常施工条件下，砖砌体、小砌块砌体</a:t>
            </a:r>
            <a:r>
              <a:rPr lang="zh-CN" altLang="en-US">
                <a:solidFill>
                  <a:srgbClr val="FF0000"/>
                </a:solidFill>
              </a:rPr>
              <a:t>每天砌筑高度宜控制在 1.5m 或一步脚手</a:t>
            </a:r>
            <a:r>
              <a:rPr lang="zh-CN" altLang="en-US"/>
              <a:t>架高度内。遇大风时，砌筑的墙或柱自由高度不应超过表 4.1.7 的规定；当无法满足时， 应采取临时支撑等措施。</a:t>
            </a:r>
            <a:endParaRPr lang="zh-CN" altLang="en-US"/>
          </a:p>
        </p:txBody>
      </p:sp>
      <p:pic>
        <p:nvPicPr>
          <p:cNvPr id="3" name="图片 2"/>
          <p:cNvPicPr>
            <a:picLocks noChangeAspect="1"/>
          </p:cNvPicPr>
          <p:nvPr/>
        </p:nvPicPr>
        <p:blipFill>
          <a:blip r:embed="rId1"/>
          <a:stretch>
            <a:fillRect/>
          </a:stretch>
        </p:blipFill>
        <p:spPr>
          <a:xfrm>
            <a:off x="1331595" y="3723005"/>
            <a:ext cx="5821680" cy="1148715"/>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070" y="627380"/>
            <a:ext cx="8729345" cy="424624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3、雨、雪天气时应停止室外砌筑施工；继续施工前，应检查墙体的垂直度。</a:t>
            </a:r>
            <a:endParaRPr lang="zh-CN" altLang="en-US"/>
          </a:p>
          <a:p>
            <a:pPr>
              <a:lnSpc>
                <a:spcPct val="150000"/>
              </a:lnSpc>
            </a:pPr>
            <a:r>
              <a:rPr lang="zh-CN" altLang="en-US"/>
              <a:t>4、在墙体砌筑过程中，当砌筑砂浆凝结后，块体被撞动或需移动时，应将砂浆清除干净后，再重新铺浆砌筑。</a:t>
            </a:r>
            <a:endParaRPr lang="zh-CN" altLang="en-US"/>
          </a:p>
          <a:p>
            <a:pPr>
              <a:lnSpc>
                <a:spcPct val="150000"/>
              </a:lnSpc>
            </a:pPr>
            <a:endParaRPr lang="zh-CN" altLang="en-US"/>
          </a:p>
          <a:p>
            <a:pPr>
              <a:lnSpc>
                <a:spcPct val="150000"/>
              </a:lnSpc>
            </a:pPr>
            <a:r>
              <a:rPr lang="zh-CN" altLang="en-US"/>
              <a:t>4.1.8砖砌体砌筑施工应符合下列规定：</a:t>
            </a:r>
            <a:endParaRPr lang="zh-CN" altLang="en-US"/>
          </a:p>
          <a:p>
            <a:pPr>
              <a:lnSpc>
                <a:spcPct val="150000"/>
              </a:lnSpc>
            </a:pPr>
            <a:r>
              <a:rPr lang="zh-CN" altLang="en-US"/>
              <a:t>1、砖砌体砌筑应上下错缝，内外搭砌；组砌方式可采用一顺一丁、梅花丁或三顺一丁。</a:t>
            </a:r>
            <a:endParaRPr lang="zh-CN" altLang="en-US"/>
          </a:p>
          <a:p>
            <a:pPr>
              <a:lnSpc>
                <a:spcPct val="150000"/>
              </a:lnSpc>
            </a:pPr>
            <a:r>
              <a:rPr lang="zh-CN" altLang="en-US"/>
              <a:t>2、宜采用一铲灰、一块砖、一揉压的“三一”砌砖法砌筑。</a:t>
            </a:r>
            <a:endParaRPr lang="zh-CN" altLang="en-US"/>
          </a:p>
          <a:p>
            <a:pPr>
              <a:lnSpc>
                <a:spcPct val="150000"/>
              </a:lnSpc>
            </a:pPr>
            <a:r>
              <a:rPr lang="zh-CN" altLang="en-US"/>
              <a:t>3、厚度 240mm 的承重墙每层墙的最上一皮砖、梁及梁垫的支承处、砖砌体的窗台上口及挑出层的外皮砖，应采用整砖丁砌。</a:t>
            </a:r>
            <a:endParaRPr lang="zh-CN" altLang="en-US"/>
          </a:p>
        </p:txBody>
      </p:sp>
      <p:sp>
        <p:nvSpPr>
          <p:cNvPr id="4" name="文本框 3"/>
          <p:cNvSpPr txBox="1"/>
          <p:nvPr/>
        </p:nvSpPr>
        <p:spPr>
          <a:xfrm>
            <a:off x="179070" y="259080"/>
            <a:ext cx="8529320" cy="368300"/>
          </a:xfrm>
          <a:prstGeom prst="rect">
            <a:avLst/>
          </a:prstGeom>
          <a:gradFill>
            <a:gsLst>
              <a:gs pos="0">
                <a:srgbClr val="FECF40"/>
              </a:gs>
              <a:gs pos="100000">
                <a:srgbClr val="846C21"/>
              </a:gs>
            </a:gsLst>
            <a:lin scaled="0"/>
          </a:gradFill>
        </p:spPr>
        <p:txBody>
          <a:bodyPr wrap="square" rtlCol="0">
            <a:spAutoFit/>
          </a:bodyPr>
          <a:p>
            <a:r>
              <a:rPr lang="zh-CN" altLang="en-US"/>
              <a:t>砌体结构施工</a:t>
            </a:r>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7360" y="843915"/>
            <a:ext cx="8533130" cy="3827145"/>
          </a:xfrm>
          <a:prstGeom prst="rect">
            <a:avLst/>
          </a:prstGeom>
          <a:gradFill>
            <a:gsLst>
              <a:gs pos="0">
                <a:srgbClr val="9EE256"/>
              </a:gs>
              <a:gs pos="100000">
                <a:srgbClr val="52762D"/>
              </a:gs>
            </a:gsLst>
            <a:lin scaled="0"/>
          </a:gradFill>
        </p:spPr>
        <p:txBody>
          <a:bodyPr wrap="square" rtlCol="0">
            <a:noAutofit/>
          </a:bodyPr>
          <a:p>
            <a:pPr>
              <a:lnSpc>
                <a:spcPct val="150000"/>
              </a:lnSpc>
            </a:pPr>
            <a:r>
              <a:rPr lang="zh-CN" altLang="en-US"/>
              <a:t>4.1.9采用多孔砖砌筑时，除应符合第 4.1.8 条外，尚应符合下列规定：</a:t>
            </a:r>
            <a:endParaRPr lang="zh-CN" altLang="en-US"/>
          </a:p>
          <a:p>
            <a:pPr>
              <a:lnSpc>
                <a:spcPct val="150000"/>
              </a:lnSpc>
            </a:pPr>
            <a:r>
              <a:rPr lang="zh-CN" altLang="en-US">
                <a:solidFill>
                  <a:srgbClr val="FF0000"/>
                </a:solidFill>
              </a:rPr>
              <a:t>1</a:t>
            </a:r>
            <a:r>
              <a:rPr lang="zh-CN" altLang="en-US"/>
              <a:t>、多孔砖的孔洞应竖向放置，封底面应朝上砌筑。</a:t>
            </a:r>
            <a:endParaRPr lang="zh-CN" altLang="en-US"/>
          </a:p>
          <a:p>
            <a:pPr>
              <a:lnSpc>
                <a:spcPct val="150000"/>
              </a:lnSpc>
            </a:pPr>
            <a:r>
              <a:rPr lang="zh-CN" altLang="en-US"/>
              <a:t>2、外形尺寸为 240mm×115mm×90mm 的P 型多孔砖应采用一顺一丁或梅花丁砌筑；外形尺寸为 190mm×190mm×90mm 的M 型多孔砖应采用全顺砌筑。</a:t>
            </a:r>
            <a:endParaRPr lang="zh-CN" altLang="en-US"/>
          </a:p>
          <a:p>
            <a:pPr>
              <a:lnSpc>
                <a:spcPct val="150000"/>
              </a:lnSpc>
            </a:pPr>
            <a:endParaRPr lang="zh-CN" altLang="en-US"/>
          </a:p>
        </p:txBody>
      </p:sp>
      <p:sp>
        <p:nvSpPr>
          <p:cNvPr id="4" name="文本框 3"/>
          <p:cNvSpPr txBox="1"/>
          <p:nvPr/>
        </p:nvSpPr>
        <p:spPr>
          <a:xfrm>
            <a:off x="252095" y="267335"/>
            <a:ext cx="8529320" cy="368300"/>
          </a:xfrm>
          <a:prstGeom prst="rect">
            <a:avLst/>
          </a:prstGeom>
          <a:gradFill>
            <a:gsLst>
              <a:gs pos="0">
                <a:srgbClr val="FECF40"/>
              </a:gs>
              <a:gs pos="100000">
                <a:srgbClr val="846C21"/>
              </a:gs>
            </a:gsLst>
            <a:lin scaled="0"/>
          </a:gradFill>
        </p:spPr>
        <p:txBody>
          <a:bodyPr wrap="square" rtlCol="0">
            <a:spAutoFit/>
          </a:bodyPr>
          <a:p>
            <a:r>
              <a:rPr lang="zh-CN" altLang="en-US"/>
              <a:t>砌体结构施工</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546860" y="417195"/>
            <a:ext cx="6903720" cy="3834765"/>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51460" y="411480"/>
            <a:ext cx="8834120"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solidFill>
                  <a:srgbClr val="0070C0"/>
                </a:solidFill>
              </a:rPr>
              <a:t>1、在抗震设防烈度为 6 度及 6 度以上地区，应砌成斜槎，普通砖砌体斜槎水平投影长度不应小于高度的 2/3，多孔砖砌体的斜槎水平投影长度不应小于高度的 1/2。</a:t>
            </a:r>
            <a:endParaRPr lang="zh-CN" altLang="en-US">
              <a:solidFill>
                <a:srgbClr val="0070C0"/>
              </a:solidFill>
            </a:endParaRPr>
          </a:p>
          <a:p>
            <a:pPr>
              <a:lnSpc>
                <a:spcPct val="150000"/>
              </a:lnSpc>
            </a:pPr>
            <a:r>
              <a:rPr lang="zh-CN" altLang="en-US">
                <a:solidFill>
                  <a:srgbClr val="0070C0"/>
                </a:solidFill>
              </a:rPr>
              <a:t>2、抗震设防烈度为 6 度、7 度地区，当不能留斜槎时，除转角处外，可留直槎，</a:t>
            </a:r>
            <a:endParaRPr lang="zh-CN" altLang="en-US">
              <a:solidFill>
                <a:srgbClr val="0070C0"/>
              </a:solidFill>
            </a:endParaRPr>
          </a:p>
          <a:p>
            <a:pPr>
              <a:lnSpc>
                <a:spcPct val="150000"/>
              </a:lnSpc>
            </a:pPr>
            <a:r>
              <a:rPr lang="zh-CN" altLang="en-US">
                <a:solidFill>
                  <a:srgbClr val="0070C0"/>
                </a:solidFill>
              </a:rPr>
              <a:t>但直槎应做成凸槎；留直槎处应加设不少于 2φ 6 的拉结钢筋，并应符合下列规定：</a:t>
            </a:r>
            <a:endParaRPr lang="zh-CN" altLang="en-US">
              <a:solidFill>
                <a:srgbClr val="0070C0"/>
              </a:solidFill>
            </a:endParaRPr>
          </a:p>
          <a:p>
            <a:pPr>
              <a:lnSpc>
                <a:spcPct val="150000"/>
              </a:lnSpc>
            </a:pPr>
            <a:r>
              <a:rPr lang="zh-CN" altLang="en-US">
                <a:solidFill>
                  <a:srgbClr val="0070C0"/>
                </a:solidFill>
              </a:rPr>
              <a:t>1）拉结钢筋间距沿墙高不应超过 500mm；</a:t>
            </a:r>
            <a:endParaRPr lang="zh-CN" altLang="en-US">
              <a:solidFill>
                <a:srgbClr val="0070C0"/>
              </a:solidFill>
            </a:endParaRPr>
          </a:p>
          <a:p>
            <a:pPr>
              <a:lnSpc>
                <a:spcPct val="150000"/>
              </a:lnSpc>
            </a:pPr>
            <a:r>
              <a:rPr lang="zh-CN" altLang="en-US">
                <a:solidFill>
                  <a:srgbClr val="0070C0"/>
                </a:solidFill>
              </a:rPr>
              <a:t>2）埋入长度：从留槎处算起，抗震设防烈度6 度、7 度地区，每边均不应小于1000mm；</a:t>
            </a:r>
            <a:endParaRPr lang="zh-CN" altLang="en-US">
              <a:solidFill>
                <a:srgbClr val="0070C0"/>
              </a:solidFill>
            </a:endParaRPr>
          </a:p>
          <a:p>
            <a:pPr>
              <a:lnSpc>
                <a:spcPct val="150000"/>
              </a:lnSpc>
            </a:pPr>
            <a:r>
              <a:rPr lang="zh-CN" altLang="en-US">
                <a:solidFill>
                  <a:srgbClr val="0070C0"/>
                </a:solidFill>
              </a:rPr>
              <a:t>3）拉结钢筋的末端应有 90°弯钩。</a:t>
            </a:r>
            <a:endParaRPr lang="zh-CN" altLang="en-US">
              <a:solidFill>
                <a:srgbClr val="0070C0"/>
              </a:solidFill>
            </a:endParaRPr>
          </a:p>
          <a:p>
            <a:pPr>
              <a:lnSpc>
                <a:spcPct val="150000"/>
              </a:lnSpc>
            </a:pPr>
            <a:r>
              <a:rPr lang="zh-CN" altLang="en-US">
                <a:solidFill>
                  <a:srgbClr val="0070C0"/>
                </a:solidFill>
              </a:rPr>
              <a:t>3、临时间断处补砌时，应将接槎处表面清理干净，洒水润湿，并采取措施确保砂浆填实、灰缝平直。</a:t>
            </a:r>
            <a:endParaRPr lang="zh-CN" altLang="en-US">
              <a:solidFill>
                <a:srgbClr val="0070C0"/>
              </a:solidFill>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5910" y="642620"/>
            <a:ext cx="8380095"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4.1.12砌体结构中应在以下位置设置构造柱：外墙四角和对应转角；楼梯间四角；错层部位横墙与外纵墙交接处；大房间内外墙交接处；墙端部（自由墙）；较大洞口（内墙指不小于 2.1m 的洞口，外墙在内外墙交接处已设置构造柱时可适当放宽）的洞边； 梁端支座墙内。</a:t>
            </a:r>
            <a:endParaRPr lang="zh-CN" altLang="en-US"/>
          </a:p>
          <a:p>
            <a:pPr>
              <a:lnSpc>
                <a:spcPct val="150000"/>
              </a:lnSpc>
            </a:pPr>
            <a:r>
              <a:rPr lang="zh-CN" altLang="en-US"/>
              <a:t>构造柱可不单独设置基础，但应伸入室外地面下 500mm，或与埋深小于 500mm的基础圈梁相连。</a:t>
            </a:r>
            <a:endParaRPr lang="zh-CN" altLang="en-US"/>
          </a:p>
          <a:p>
            <a:pPr>
              <a:lnSpc>
                <a:spcPct val="150000"/>
              </a:lnSpc>
            </a:pPr>
            <a:r>
              <a:rPr lang="zh-CN" altLang="en-US"/>
              <a:t>构造柱最小截面可采用 180mm×240mm（墙厚 190mm 时为 180mm×190mm）， 且其厚度不应小于墙厚。构造柱纵向钢筋宜采用 4φ 12，箍筋间距不宜大于 250mm。边上、角部以及跨度大于 6m 的梁下构造柱截面尺寸及配筋宜适当加大。</a:t>
            </a:r>
            <a:endParaRPr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7810" y="391160"/>
            <a:ext cx="8706485" cy="2999740"/>
          </a:xfrm>
          <a:prstGeom prst="rect">
            <a:avLst/>
          </a:prstGeom>
          <a:gradFill>
            <a:gsLst>
              <a:gs pos="0">
                <a:srgbClr val="9EE256"/>
              </a:gs>
              <a:gs pos="100000">
                <a:srgbClr val="52762D"/>
              </a:gs>
            </a:gsLst>
            <a:lin ang="5400000" scaled="0"/>
          </a:gradFill>
        </p:spPr>
        <p:txBody>
          <a:bodyPr wrap="square" rtlCol="0">
            <a:spAutoFit/>
          </a:bodyPr>
          <a:p>
            <a:pPr>
              <a:lnSpc>
                <a:spcPct val="150000"/>
              </a:lnSpc>
            </a:pPr>
            <a:r>
              <a:rPr lang="zh-CN" altLang="en-US"/>
              <a:t>4.1.13砌体结构中应在以下位置设置圈梁：6、7 度区的外墙、内横墙和内纵墙的屋</a:t>
            </a:r>
            <a:endParaRPr lang="zh-CN" altLang="en-US"/>
          </a:p>
          <a:p>
            <a:pPr>
              <a:lnSpc>
                <a:spcPct val="150000"/>
              </a:lnSpc>
            </a:pPr>
            <a:r>
              <a:rPr lang="zh-CN" altLang="en-US"/>
              <a:t>盖处及每层楼盖处；</a:t>
            </a:r>
            <a:r>
              <a:rPr lang="zh-CN" altLang="en-US">
                <a:solidFill>
                  <a:srgbClr val="0070C0"/>
                </a:solidFill>
              </a:rPr>
              <a:t>内横墙在顶层竖向间距不应大于 4.5m，其他位置竖向间距不应大于 7.2m 以及与构造柱对应部位。</a:t>
            </a:r>
            <a:r>
              <a:rPr lang="zh-CN" altLang="en-US"/>
              <a:t>8 度区的外墙、内横墙和内纵墙的屋盖处及每层楼盖处；</a:t>
            </a:r>
            <a:r>
              <a:rPr lang="zh-CN" altLang="en-US">
                <a:solidFill>
                  <a:srgbClr val="0070C0"/>
                </a:solidFill>
              </a:rPr>
              <a:t>各层所有横墙，且间距不应大于 4.5m 以及构造柱对应部位。</a:t>
            </a:r>
            <a:endParaRPr lang="zh-CN" altLang="en-US">
              <a:solidFill>
                <a:srgbClr val="0070C0"/>
              </a:solidFill>
            </a:endParaRPr>
          </a:p>
          <a:p>
            <a:pPr>
              <a:lnSpc>
                <a:spcPct val="150000"/>
              </a:lnSpc>
            </a:pPr>
            <a:r>
              <a:rPr lang="zh-CN" altLang="en-US"/>
              <a:t>圈梁的截面尺寸不应小于墙厚×120mm，配筋应符合以下要求：位于 6、7 度区时，纵筋不应小于 4φ 10，箍筋间距不应大于 250mm；位于 8 度区时，纵筋不应小于 4φ 12，箍筋间距不应大于 200mm。</a:t>
            </a:r>
            <a:endParaRPr lang="zh-CN" altLang="en-US"/>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185" y="555625"/>
            <a:ext cx="8978265" cy="424624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4.1.14钢筋混凝土圈梁、构造柱处墙体的施工应符合下列规定：</a:t>
            </a:r>
            <a:endParaRPr lang="zh-CN" altLang="en-US"/>
          </a:p>
          <a:p>
            <a:pPr>
              <a:lnSpc>
                <a:spcPct val="150000"/>
              </a:lnSpc>
            </a:pPr>
            <a:r>
              <a:rPr lang="zh-CN" altLang="en-US"/>
              <a:t>1、设置构造柱的墙体应先砌墙，后浇构造柱的混凝土。</a:t>
            </a:r>
            <a:endParaRPr lang="zh-CN" altLang="en-US"/>
          </a:p>
          <a:p>
            <a:pPr>
              <a:lnSpc>
                <a:spcPct val="150000"/>
              </a:lnSpc>
            </a:pPr>
            <a:r>
              <a:rPr lang="en-US" altLang="zh-CN"/>
              <a:t>2</a:t>
            </a:r>
            <a:r>
              <a:rPr lang="zh-CN" altLang="en-US"/>
              <a:t>、砖墙体与钢筋混凝土构造柱连接处应砌成马牙槎，从底层开始，马牙槎应先退后进，马牙槎退进不应小于 60mm，每一马牙槎沿高度方向的尺寸不宜超过 300mm。</a:t>
            </a:r>
            <a:endParaRPr lang="zh-CN" altLang="en-US"/>
          </a:p>
          <a:p>
            <a:pPr>
              <a:lnSpc>
                <a:spcPct val="150000"/>
              </a:lnSpc>
            </a:pPr>
            <a:endParaRPr lang="zh-CN" altLang="en-US"/>
          </a:p>
          <a:p>
            <a:pPr>
              <a:lnSpc>
                <a:spcPct val="150000"/>
              </a:lnSpc>
            </a:pPr>
            <a:r>
              <a:rPr lang="zh-CN" altLang="en-US"/>
              <a:t>4.1.15砌体结构的纵横墙连接处、砌体墙与构造柱之间、填充墙与承重墙或柱交接处， 应沿墙高每隔 500mm 设 2φ 6 拉结筋与构造柱连接，拉筋伸入墙内不宜少于 1000mm</a:t>
            </a:r>
            <a:endParaRPr lang="zh-CN" altLang="en-US"/>
          </a:p>
          <a:p>
            <a:pPr>
              <a:lnSpc>
                <a:spcPct val="150000"/>
              </a:lnSpc>
            </a:pPr>
            <a:r>
              <a:rPr lang="zh-CN" altLang="en-US"/>
              <a:t>（8 度设防区应设置 2φ 6 通长拉结筋），并应符合下列规定：</a:t>
            </a:r>
            <a:endParaRPr lang="zh-CN" altLang="en-US"/>
          </a:p>
          <a:p>
            <a:pPr>
              <a:lnSpc>
                <a:spcPct val="150000"/>
              </a:lnSpc>
            </a:pPr>
            <a:r>
              <a:rPr lang="zh-CN" altLang="en-US"/>
              <a:t>1</a:t>
            </a:r>
            <a:r>
              <a:rPr lang="zh-CN" altLang="en-US">
                <a:solidFill>
                  <a:srgbClr val="0070C0"/>
                </a:solidFill>
              </a:rPr>
              <a:t>埋入砌体的拉结钢筋，应位置准确、平直，其外露部分在施工中不应反复弯折。</a:t>
            </a:r>
            <a:endParaRPr lang="zh-CN" altLang="en-US">
              <a:solidFill>
                <a:srgbClr val="0070C0"/>
              </a:solidFill>
            </a:endParaRPr>
          </a:p>
          <a:p>
            <a:pPr>
              <a:lnSpc>
                <a:spcPct val="150000"/>
              </a:lnSpc>
            </a:pPr>
            <a:r>
              <a:rPr lang="zh-CN" altLang="en-US">
                <a:solidFill>
                  <a:srgbClr val="0070C0"/>
                </a:solidFill>
              </a:rPr>
              <a:t>2设有拉结钢筋的水平灰缝应密实，不应露筋。</a:t>
            </a:r>
            <a:endParaRPr lang="zh-CN" altLang="en-US">
              <a:solidFill>
                <a:srgbClr val="0070C0"/>
              </a:solidFil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2570" y="596900"/>
            <a:ext cx="8676640" cy="4170045"/>
          </a:xfrm>
          <a:prstGeom prst="rect">
            <a:avLst/>
          </a:prstGeom>
          <a:gradFill>
            <a:gsLst>
              <a:gs pos="0">
                <a:srgbClr val="9EE256"/>
              </a:gs>
              <a:gs pos="100000">
                <a:srgbClr val="52762D"/>
              </a:gs>
            </a:gsLst>
            <a:lin scaled="0"/>
          </a:gradFill>
        </p:spPr>
        <p:txBody>
          <a:bodyPr wrap="square" rtlCol="0">
            <a:noAutofit/>
          </a:bodyPr>
          <a:p>
            <a:pPr>
              <a:lnSpc>
                <a:spcPct val="150000"/>
              </a:lnSpc>
            </a:pPr>
            <a:r>
              <a:rPr lang="zh-CN" altLang="en-US"/>
              <a:t>4.1.18砖砌体灰缝应符合下列规定：</a:t>
            </a:r>
            <a:endParaRPr lang="zh-CN" altLang="en-US"/>
          </a:p>
          <a:p>
            <a:pPr>
              <a:lnSpc>
                <a:spcPct val="150000"/>
              </a:lnSpc>
            </a:pPr>
            <a:endParaRPr lang="zh-CN" altLang="en-US"/>
          </a:p>
          <a:p>
            <a:pPr>
              <a:lnSpc>
                <a:spcPct val="150000"/>
              </a:lnSpc>
            </a:pPr>
            <a:r>
              <a:rPr lang="zh-CN" altLang="en-US"/>
              <a:t>1、灰缝砂浆应密实饱满，砖墙水平灰缝的砂浆饱满度不应低于 80%；砖柱水平灰缝和竖向灰缝的砂浆饱满度不应低于 90%。</a:t>
            </a:r>
            <a:endParaRPr lang="zh-CN" altLang="en-US"/>
          </a:p>
          <a:p>
            <a:pPr>
              <a:lnSpc>
                <a:spcPct val="150000"/>
              </a:lnSpc>
            </a:pPr>
            <a:r>
              <a:rPr lang="zh-CN" altLang="en-US"/>
              <a:t>2、灰缝应横平竖直，厚薄均匀；水平灰缝厚度和竖向灰缝宽度宜为 10mm，且不应小于 8mm，也不应大于 12mm。</a:t>
            </a:r>
            <a:endParaRPr lang="zh-CN" altLang="en-US"/>
          </a:p>
          <a:p>
            <a:pPr>
              <a:lnSpc>
                <a:spcPct val="150000"/>
              </a:lnSpc>
            </a:pPr>
            <a:r>
              <a:rPr lang="zh-CN" altLang="en-US"/>
              <a:t>3、竖向灰缝宜采用加浆填灌或挤浆的方法，不应用水冲浆灌缝；竖向灰缝不应出现透明缝、瞎缝和假缝。</a:t>
            </a:r>
            <a:endParaRPr lang="zh-CN" altLang="en-US"/>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9705" y="339090"/>
            <a:ext cx="8715375" cy="4319905"/>
          </a:xfrm>
          <a:prstGeom prst="rect">
            <a:avLst/>
          </a:prstGeom>
          <a:gradFill>
            <a:gsLst>
              <a:gs pos="0">
                <a:srgbClr val="9EE256"/>
              </a:gs>
              <a:gs pos="100000">
                <a:srgbClr val="52762D"/>
              </a:gs>
            </a:gsLst>
            <a:lin scaled="0"/>
          </a:gradFill>
          <a:ln w="9525">
            <a:noFill/>
          </a:ln>
        </p:spPr>
        <p:txBody>
          <a:bodyPr wrap="square">
            <a:noAutofit/>
          </a:bodyPr>
          <a:p>
            <a:r>
              <a:rPr lang="en-US" sz="1800" b="0">
                <a:solidFill>
                  <a:srgbClr val="0070C0"/>
                </a:solidFill>
                <a:latin typeface="Times New Roman" panose="02020603050405020304" charset="0"/>
              </a:rPr>
              <a:t>4.1.1 </a:t>
            </a:r>
            <a:r>
              <a:rPr lang="zh-CN" sz="1800" b="0">
                <a:solidFill>
                  <a:srgbClr val="0070C0"/>
                </a:solidFill>
                <a:ea typeface="宋体" panose="02010600030101010101" pitchFamily="2" charset="-122"/>
              </a:rPr>
              <a:t>用于固定门、窗框的木砖或混凝土砖，应在墙体砌筑时设置。木砖应经防腐处理。</a:t>
            </a:r>
            <a:r>
              <a:rPr lang="en-US" sz="1800" b="0">
                <a:solidFill>
                  <a:srgbClr val="0070C0"/>
                </a:solidFill>
                <a:latin typeface="Times New Roman" panose="02020603050405020304" charset="0"/>
              </a:rPr>
              <a:t>4.1.2 </a:t>
            </a:r>
            <a:r>
              <a:rPr lang="zh-CN" sz="1800" b="0">
                <a:solidFill>
                  <a:srgbClr val="0070C0"/>
                </a:solidFill>
                <a:ea typeface="宋体" panose="02010600030101010101" pitchFamily="2" charset="-122"/>
              </a:rPr>
              <a:t>在砌体中留设槽洞及埋设管线应符合下列规定：</a:t>
            </a:r>
            <a:r>
              <a:rPr lang="en-US" sz="1800" b="0">
                <a:solidFill>
                  <a:srgbClr val="0070C0"/>
                </a:solidFill>
                <a:latin typeface="宋体" panose="02010600030101010101" pitchFamily="2" charset="-122"/>
              </a:rPr>
              <a:t> </a:t>
            </a:r>
            <a:r>
              <a:rPr lang="en-US" sz="1800" b="0">
                <a:solidFill>
                  <a:srgbClr val="0070C0"/>
                </a:solidFill>
                <a:latin typeface="Times New Roman" panose="02020603050405020304" charset="0"/>
              </a:rPr>
              <a:t>1 </a:t>
            </a:r>
            <a:r>
              <a:rPr lang="zh-CN" sz="1800" b="0">
                <a:solidFill>
                  <a:srgbClr val="0070C0"/>
                </a:solidFill>
                <a:ea typeface="宋体" panose="02010600030101010101" pitchFamily="2" charset="-122"/>
              </a:rPr>
              <a:t>在截面长边小于</a:t>
            </a:r>
            <a:r>
              <a:rPr lang="en-US" sz="1800" b="0">
                <a:solidFill>
                  <a:srgbClr val="0070C0"/>
                </a:solidFill>
                <a:latin typeface="宋体" panose="02010600030101010101" pitchFamily="2" charset="-122"/>
              </a:rPr>
              <a:t> </a:t>
            </a:r>
            <a:r>
              <a:rPr lang="en-US" sz="1800" b="0">
                <a:solidFill>
                  <a:srgbClr val="0070C0"/>
                </a:solidFill>
                <a:latin typeface="Times New Roman" panose="02020603050405020304" charset="0"/>
                <a:cs typeface="宋体" panose="02010600030101010101" pitchFamily="2" charset="-122"/>
              </a:rPr>
              <a:t>500mm </a:t>
            </a:r>
            <a:r>
              <a:rPr lang="zh-CN" sz="1800" b="0">
                <a:solidFill>
                  <a:srgbClr val="0070C0"/>
                </a:solidFill>
                <a:ea typeface="宋体" panose="02010600030101010101" pitchFamily="2" charset="-122"/>
              </a:rPr>
              <a:t>的承重墙体、独立柱内不应埋设管线。</a:t>
            </a:r>
            <a:r>
              <a:rPr lang="en-US" sz="1800" b="0">
                <a:solidFill>
                  <a:srgbClr val="0070C0"/>
                </a:solidFill>
                <a:latin typeface="宋体" panose="02010600030101010101" pitchFamily="2" charset="-122"/>
              </a:rPr>
              <a:t> </a:t>
            </a:r>
            <a:r>
              <a:rPr lang="en-US" sz="1800" b="0">
                <a:solidFill>
                  <a:srgbClr val="0070C0"/>
                </a:solidFill>
                <a:latin typeface="Times New Roman" panose="02020603050405020304" charset="0"/>
              </a:rPr>
              <a:t>2 </a:t>
            </a:r>
            <a:r>
              <a:rPr lang="zh-CN" sz="1800" b="0">
                <a:solidFill>
                  <a:srgbClr val="0070C0"/>
                </a:solidFill>
                <a:ea typeface="宋体" panose="02010600030101010101" pitchFamily="2" charset="-122"/>
              </a:rPr>
              <a:t>不宜在墙体上开凿水平沟槽。</a:t>
            </a:r>
            <a:r>
              <a:rPr lang="en-US" sz="1800" b="0">
                <a:solidFill>
                  <a:srgbClr val="0070C0"/>
                </a:solidFill>
                <a:latin typeface="宋体" panose="02010600030101010101" pitchFamily="2" charset="-122"/>
              </a:rPr>
              <a:t> </a:t>
            </a:r>
            <a:r>
              <a:rPr lang="en-US" sz="1800" b="0">
                <a:solidFill>
                  <a:srgbClr val="0070C0"/>
                </a:solidFill>
                <a:latin typeface="Times New Roman" panose="02020603050405020304" charset="0"/>
              </a:rPr>
              <a:t>3 </a:t>
            </a:r>
            <a:r>
              <a:rPr lang="zh-CN" sz="1800" b="0">
                <a:solidFill>
                  <a:srgbClr val="0070C0"/>
                </a:solidFill>
                <a:ea typeface="宋体" panose="02010600030101010101" pitchFamily="2" charset="-122"/>
              </a:rPr>
              <a:t>宽度超过</a:t>
            </a:r>
            <a:r>
              <a:rPr lang="en-US" sz="1800" b="0">
                <a:solidFill>
                  <a:srgbClr val="0070C0"/>
                </a:solidFill>
                <a:latin typeface="宋体" panose="02010600030101010101" pitchFamily="2" charset="-122"/>
              </a:rPr>
              <a:t> </a:t>
            </a:r>
            <a:r>
              <a:rPr lang="en-US" sz="1800" b="0">
                <a:solidFill>
                  <a:srgbClr val="0070C0"/>
                </a:solidFill>
                <a:latin typeface="Times New Roman" panose="02020603050405020304" charset="0"/>
                <a:cs typeface="宋体" panose="02010600030101010101" pitchFamily="2" charset="-122"/>
              </a:rPr>
              <a:t>300mm </a:t>
            </a:r>
            <a:r>
              <a:rPr lang="zh-CN" sz="1800" b="0">
                <a:solidFill>
                  <a:srgbClr val="0070C0"/>
                </a:solidFill>
                <a:ea typeface="宋体" panose="02010600030101010101" pitchFamily="2" charset="-122"/>
              </a:rPr>
              <a:t>的洞口上部，宜设置钢筋混凝土过梁或钢筋砖过梁。</a:t>
            </a:r>
            <a:endParaRPr lang="zh-CN" altLang="en-US" sz="1800" b="0">
              <a:solidFill>
                <a:srgbClr val="0070C0"/>
              </a:solidFill>
              <a:ea typeface="宋体" panose="02010600030101010101" pitchFamily="2"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 name="图片 66"/>
          <p:cNvPicPr>
            <a:picLocks noChangeAspect="1"/>
          </p:cNvPicPr>
          <p:nvPr>
            <p:custDataLst>
              <p:tags r:id="rId1"/>
            </p:custDataLst>
          </p:nvPr>
        </p:nvPicPr>
        <p:blipFill>
          <a:blip r:embed="rId2"/>
          <a:srcRect/>
          <a:stretch>
            <a:fillRect/>
          </a:stretch>
        </p:blipFill>
        <p:spPr>
          <a:xfrm>
            <a:off x="4237355" y="0"/>
            <a:ext cx="3075940" cy="2667635"/>
          </a:xfrm>
          <a:custGeom>
            <a:avLst/>
            <a:gdLst>
              <a:gd name="connsiteX0" fmla="*/ 3009167 w 4104757"/>
              <a:gd name="connsiteY0" fmla="*/ 0 h 3556962"/>
              <a:gd name="connsiteX1" fmla="*/ 4104757 w 4104757"/>
              <a:gd name="connsiteY1" fmla="*/ 0 h 3556962"/>
              <a:gd name="connsiteX2" fmla="*/ 547796 w 4104757"/>
              <a:gd name="connsiteY2" fmla="*/ 3556962 h 3556962"/>
              <a:gd name="connsiteX3" fmla="*/ 0 w 4104757"/>
              <a:gd name="connsiteY3" fmla="*/ 3009167 h 3556962"/>
              <a:gd name="connsiteX4" fmla="*/ 3009167 w 4104757"/>
              <a:gd name="connsiteY4" fmla="*/ 0 h 3556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4757" h="3556962">
                <a:moveTo>
                  <a:pt x="3009167" y="0"/>
                </a:moveTo>
                <a:lnTo>
                  <a:pt x="4104757" y="0"/>
                </a:lnTo>
                <a:lnTo>
                  <a:pt x="547796" y="3556962"/>
                </a:lnTo>
                <a:lnTo>
                  <a:pt x="0" y="3009167"/>
                </a:lnTo>
                <a:lnTo>
                  <a:pt x="3009167" y="0"/>
                </a:lnTo>
                <a:close/>
              </a:path>
            </a:pathLst>
          </a:custGeom>
        </p:spPr>
      </p:pic>
      <p:pic>
        <p:nvPicPr>
          <p:cNvPr id="66" name="图片 65"/>
          <p:cNvPicPr>
            <a:picLocks noChangeAspect="1"/>
          </p:cNvPicPr>
          <p:nvPr>
            <p:custDataLst>
              <p:tags r:id="rId3"/>
            </p:custDataLst>
          </p:nvPr>
        </p:nvPicPr>
        <p:blipFill>
          <a:blip r:embed="rId4"/>
          <a:srcRect/>
          <a:stretch>
            <a:fillRect/>
          </a:stretch>
        </p:blipFill>
        <p:spPr>
          <a:xfrm>
            <a:off x="4530090" y="0"/>
            <a:ext cx="3713480" cy="3305810"/>
          </a:xfrm>
          <a:custGeom>
            <a:avLst/>
            <a:gdLst>
              <a:gd name="connsiteX0" fmla="*/ 3860067 w 4955657"/>
              <a:gd name="connsiteY0" fmla="*/ 0 h 4407862"/>
              <a:gd name="connsiteX1" fmla="*/ 4955657 w 4955657"/>
              <a:gd name="connsiteY1" fmla="*/ 0 h 4407862"/>
              <a:gd name="connsiteX2" fmla="*/ 547796 w 4955657"/>
              <a:gd name="connsiteY2" fmla="*/ 4407862 h 4407862"/>
              <a:gd name="connsiteX3" fmla="*/ 0 w 4955657"/>
              <a:gd name="connsiteY3" fmla="*/ 3860067 h 4407862"/>
              <a:gd name="connsiteX4" fmla="*/ 3860067 w 4955657"/>
              <a:gd name="connsiteY4" fmla="*/ 0 h 440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657" h="4407862">
                <a:moveTo>
                  <a:pt x="3860067" y="0"/>
                </a:moveTo>
                <a:lnTo>
                  <a:pt x="4955657" y="0"/>
                </a:lnTo>
                <a:lnTo>
                  <a:pt x="547796" y="4407862"/>
                </a:lnTo>
                <a:lnTo>
                  <a:pt x="0" y="3860067"/>
                </a:lnTo>
                <a:lnTo>
                  <a:pt x="3860067" y="0"/>
                </a:lnTo>
                <a:close/>
              </a:path>
            </a:pathLst>
          </a:custGeom>
        </p:spPr>
      </p:pic>
      <p:pic>
        <p:nvPicPr>
          <p:cNvPr id="65" name="图片 64"/>
          <p:cNvPicPr>
            <a:picLocks noChangeAspect="1"/>
          </p:cNvPicPr>
          <p:nvPr>
            <p:custDataLst>
              <p:tags r:id="rId5"/>
            </p:custDataLst>
          </p:nvPr>
        </p:nvPicPr>
        <p:blipFill>
          <a:blip r:embed="rId6"/>
          <a:srcRect/>
          <a:stretch>
            <a:fillRect/>
          </a:stretch>
        </p:blipFill>
        <p:spPr>
          <a:xfrm>
            <a:off x="4832350" y="198755"/>
            <a:ext cx="3740785" cy="3744595"/>
          </a:xfrm>
          <a:custGeom>
            <a:avLst/>
            <a:gdLst>
              <a:gd name="connsiteX0" fmla="*/ 4445227 w 4993022"/>
              <a:gd name="connsiteY0" fmla="*/ 0 h 4993022"/>
              <a:gd name="connsiteX1" fmla="*/ 4993022 w 4993022"/>
              <a:gd name="connsiteY1" fmla="*/ 547795 h 4993022"/>
              <a:gd name="connsiteX2" fmla="*/ 547796 w 4993022"/>
              <a:gd name="connsiteY2" fmla="*/ 4993022 h 4993022"/>
              <a:gd name="connsiteX3" fmla="*/ 0 w 4993022"/>
              <a:gd name="connsiteY3" fmla="*/ 4445227 h 4993022"/>
              <a:gd name="connsiteX4" fmla="*/ 4445227 w 4993022"/>
              <a:gd name="connsiteY4" fmla="*/ 0 h 4993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022" h="4993022">
                <a:moveTo>
                  <a:pt x="4445227" y="0"/>
                </a:moveTo>
                <a:lnTo>
                  <a:pt x="4993022" y="547795"/>
                </a:lnTo>
                <a:lnTo>
                  <a:pt x="547796" y="4993022"/>
                </a:lnTo>
                <a:lnTo>
                  <a:pt x="0" y="4445227"/>
                </a:lnTo>
                <a:lnTo>
                  <a:pt x="4445227" y="0"/>
                </a:lnTo>
                <a:close/>
              </a:path>
            </a:pathLst>
          </a:custGeom>
        </p:spPr>
      </p:pic>
      <p:pic>
        <p:nvPicPr>
          <p:cNvPr id="64" name="图片 63"/>
          <p:cNvPicPr>
            <a:picLocks noChangeAspect="1"/>
          </p:cNvPicPr>
          <p:nvPr>
            <p:custDataLst>
              <p:tags r:id="rId7"/>
            </p:custDataLst>
          </p:nvPr>
        </p:nvPicPr>
        <p:blipFill>
          <a:blip r:embed="rId8"/>
          <a:srcRect/>
          <a:stretch>
            <a:fillRect/>
          </a:stretch>
        </p:blipFill>
        <p:spPr>
          <a:xfrm>
            <a:off x="5125720" y="837565"/>
            <a:ext cx="3740785" cy="3744595"/>
          </a:xfrm>
          <a:custGeom>
            <a:avLst/>
            <a:gdLst>
              <a:gd name="connsiteX0" fmla="*/ 4445227 w 4993022"/>
              <a:gd name="connsiteY0" fmla="*/ 0 h 4993022"/>
              <a:gd name="connsiteX1" fmla="*/ 4993022 w 4993022"/>
              <a:gd name="connsiteY1" fmla="*/ 547795 h 4993022"/>
              <a:gd name="connsiteX2" fmla="*/ 547796 w 4993022"/>
              <a:gd name="connsiteY2" fmla="*/ 4993022 h 4993022"/>
              <a:gd name="connsiteX3" fmla="*/ 0 w 4993022"/>
              <a:gd name="connsiteY3" fmla="*/ 4445227 h 4993022"/>
              <a:gd name="connsiteX4" fmla="*/ 4445227 w 4993022"/>
              <a:gd name="connsiteY4" fmla="*/ 0 h 4993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022" h="4993022">
                <a:moveTo>
                  <a:pt x="4445227" y="0"/>
                </a:moveTo>
                <a:lnTo>
                  <a:pt x="4993022" y="547795"/>
                </a:lnTo>
                <a:lnTo>
                  <a:pt x="547796" y="4993022"/>
                </a:lnTo>
                <a:lnTo>
                  <a:pt x="0" y="4445227"/>
                </a:lnTo>
                <a:lnTo>
                  <a:pt x="4445227" y="0"/>
                </a:lnTo>
                <a:close/>
              </a:path>
            </a:pathLst>
          </a:custGeom>
        </p:spPr>
      </p:pic>
      <p:pic>
        <p:nvPicPr>
          <p:cNvPr id="63" name="图片 62"/>
          <p:cNvPicPr>
            <a:picLocks noChangeAspect="1"/>
          </p:cNvPicPr>
          <p:nvPr>
            <p:custDataLst>
              <p:tags r:id="rId9"/>
            </p:custDataLst>
          </p:nvPr>
        </p:nvPicPr>
        <p:blipFill>
          <a:blip r:embed="rId10"/>
          <a:srcRect/>
          <a:stretch>
            <a:fillRect/>
          </a:stretch>
        </p:blipFill>
        <p:spPr>
          <a:xfrm>
            <a:off x="5422265" y="1475740"/>
            <a:ext cx="3740785" cy="3667760"/>
          </a:xfrm>
          <a:custGeom>
            <a:avLst/>
            <a:gdLst>
              <a:gd name="connsiteX0" fmla="*/ 4445227 w 4993022"/>
              <a:gd name="connsiteY0" fmla="*/ 0 h 4890460"/>
              <a:gd name="connsiteX1" fmla="*/ 4993022 w 4993022"/>
              <a:gd name="connsiteY1" fmla="*/ 547796 h 4890460"/>
              <a:gd name="connsiteX2" fmla="*/ 650358 w 4993022"/>
              <a:gd name="connsiteY2" fmla="*/ 4890460 h 4890460"/>
              <a:gd name="connsiteX3" fmla="*/ 445234 w 4993022"/>
              <a:gd name="connsiteY3" fmla="*/ 4890460 h 4890460"/>
              <a:gd name="connsiteX4" fmla="*/ 0 w 4993022"/>
              <a:gd name="connsiteY4" fmla="*/ 4445227 h 4890460"/>
              <a:gd name="connsiteX5" fmla="*/ 4445227 w 4993022"/>
              <a:gd name="connsiteY5" fmla="*/ 0 h 489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3022" h="4890460">
                <a:moveTo>
                  <a:pt x="4445227" y="0"/>
                </a:moveTo>
                <a:lnTo>
                  <a:pt x="4993022" y="547796"/>
                </a:lnTo>
                <a:lnTo>
                  <a:pt x="650358" y="4890460"/>
                </a:lnTo>
                <a:lnTo>
                  <a:pt x="445234" y="4890460"/>
                </a:lnTo>
                <a:lnTo>
                  <a:pt x="0" y="4445227"/>
                </a:lnTo>
                <a:lnTo>
                  <a:pt x="4445227" y="0"/>
                </a:lnTo>
                <a:close/>
              </a:path>
            </a:pathLst>
          </a:custGeom>
        </p:spPr>
      </p:pic>
      <p:pic>
        <p:nvPicPr>
          <p:cNvPr id="69" name="图片 68"/>
          <p:cNvPicPr>
            <a:picLocks noChangeAspect="1"/>
          </p:cNvPicPr>
          <p:nvPr>
            <p:custDataLst>
              <p:tags r:id="rId11"/>
            </p:custDataLst>
          </p:nvPr>
        </p:nvPicPr>
        <p:blipFill>
          <a:blip r:embed="rId12"/>
          <a:srcRect/>
          <a:stretch>
            <a:fillRect/>
          </a:stretch>
        </p:blipFill>
        <p:spPr>
          <a:xfrm>
            <a:off x="6361430" y="2021840"/>
            <a:ext cx="2785110" cy="3121660"/>
          </a:xfrm>
          <a:custGeom>
            <a:avLst/>
            <a:gdLst>
              <a:gd name="connsiteX0" fmla="*/ 3716673 w 3716673"/>
              <a:gd name="connsiteY0" fmla="*/ 0 h 4161906"/>
              <a:gd name="connsiteX1" fmla="*/ 3716673 w 3716673"/>
              <a:gd name="connsiteY1" fmla="*/ 1095591 h 4161906"/>
              <a:gd name="connsiteX2" fmla="*/ 650358 w 3716673"/>
              <a:gd name="connsiteY2" fmla="*/ 4161906 h 4161906"/>
              <a:gd name="connsiteX3" fmla="*/ 445234 w 3716673"/>
              <a:gd name="connsiteY3" fmla="*/ 4161906 h 4161906"/>
              <a:gd name="connsiteX4" fmla="*/ 0 w 3716673"/>
              <a:gd name="connsiteY4" fmla="*/ 3716673 h 4161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6673" h="4161906">
                <a:moveTo>
                  <a:pt x="3716673" y="0"/>
                </a:moveTo>
                <a:lnTo>
                  <a:pt x="3716673" y="1095591"/>
                </a:lnTo>
                <a:lnTo>
                  <a:pt x="650358" y="4161906"/>
                </a:lnTo>
                <a:lnTo>
                  <a:pt x="445234" y="4161906"/>
                </a:lnTo>
                <a:lnTo>
                  <a:pt x="0" y="3716673"/>
                </a:lnTo>
                <a:close/>
              </a:path>
            </a:pathLst>
          </a:custGeom>
        </p:spPr>
      </p:pic>
      <p:sp>
        <p:nvSpPr>
          <p:cNvPr id="71" name="矩形 70"/>
          <p:cNvSpPr/>
          <p:nvPr>
            <p:custDataLst>
              <p:tags r:id="rId13"/>
            </p:custDataLst>
          </p:nvPr>
        </p:nvSpPr>
        <p:spPr>
          <a:xfrm>
            <a:off x="342265" y="1773555"/>
            <a:ext cx="3839845" cy="1083945"/>
          </a:xfrm>
          <a:prstGeom prst="rect">
            <a:avLst/>
          </a:prstGeom>
          <a:gradFill>
            <a:gsLst>
              <a:gs pos="5000">
                <a:srgbClr val="EFDEDF"/>
              </a:gs>
              <a:gs pos="100000">
                <a:srgbClr val="72574E"/>
              </a:gs>
            </a:gsLst>
            <a:lin scaled="1"/>
          </a:gradFill>
        </p:spPr>
        <p:txBody>
          <a:bodyPr wrap="square" anchor="ctr">
            <a:normAutofit/>
          </a:bodyPr>
          <a:p>
            <a:pPr marL="0" indent="-285750" algn="l">
              <a:lnSpc>
                <a:spcPct val="150000"/>
              </a:lnSpc>
              <a:spcBef>
                <a:spcPts val="800"/>
              </a:spcBef>
              <a:spcAft>
                <a:spcPts val="1000"/>
              </a:spcAft>
              <a:buClr>
                <a:srgbClr val="618BA5">
                  <a:lumMod val="20000"/>
                  <a:lumOff val="80000"/>
                </a:srgbClr>
              </a:buClr>
              <a:buSzPct val="100000"/>
              <a:buFont typeface="Wingdings" panose="05000000000000000000" pitchFamily="2" charset="2"/>
              <a:buNone/>
            </a:pPr>
            <a:r>
              <a:rPr lang="zh-CN" sz="4000" kern="0" spc="150">
                <a:solidFill>
                  <a:sysClr val="windowText" lastClr="000000">
                    <a:lumMod val="75000"/>
                    <a:lumOff val="25000"/>
                  </a:sysClr>
                </a:solidFill>
                <a:latin typeface="Arial" panose="020B0604020202020204" pitchFamily="34" charset="0"/>
                <a:ea typeface="微软雅黑" panose="020B0503020204020204" pitchFamily="34" charset="-122"/>
                <a:cs typeface="Times New Roman" panose="02020603050405020304" charset="0"/>
              </a:rPr>
              <a:t>一、房屋选址</a:t>
            </a:r>
            <a:endParaRPr lang="zh-CN" sz="4000" kern="0" spc="150">
              <a:solidFill>
                <a:sysClr val="windowText" lastClr="000000">
                  <a:lumMod val="75000"/>
                  <a:lumOff val="25000"/>
                </a:sysClr>
              </a:solidFill>
              <a:latin typeface="Arial" panose="020B0604020202020204" pitchFamily="34" charset="0"/>
              <a:ea typeface="微软雅黑" panose="020B0503020204020204" pitchFamily="34" charset="-122"/>
              <a:cs typeface="Times New Roman" panose="02020603050405020304" charset="0"/>
            </a:endParaRPr>
          </a:p>
        </p:txBody>
      </p:sp>
    </p:spTree>
    <p:custDataLst>
      <p:tags r:id="rId1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0665" y="450215"/>
            <a:ext cx="8651240" cy="368300"/>
          </a:xfrm>
          <a:prstGeom prst="rect">
            <a:avLst/>
          </a:prstGeom>
          <a:gradFill>
            <a:gsLst>
              <a:gs pos="0">
                <a:srgbClr val="FECF40"/>
              </a:gs>
              <a:gs pos="100000">
                <a:srgbClr val="846C21"/>
              </a:gs>
            </a:gsLst>
            <a:lin scaled="0"/>
          </a:gradFill>
        </p:spPr>
        <p:txBody>
          <a:bodyPr wrap="square" rtlCol="0">
            <a:spAutoFit/>
          </a:bodyPr>
          <a:p>
            <a:r>
              <a:rPr lang="zh-CN" altLang="en-US"/>
              <a:t>4.2混凝土结构施工</a:t>
            </a:r>
            <a:endParaRPr lang="zh-CN" altLang="en-US"/>
          </a:p>
        </p:txBody>
      </p:sp>
      <p:sp>
        <p:nvSpPr>
          <p:cNvPr id="3" name="文本框 2"/>
          <p:cNvSpPr txBox="1"/>
          <p:nvPr/>
        </p:nvSpPr>
        <p:spPr>
          <a:xfrm>
            <a:off x="251460" y="915670"/>
            <a:ext cx="8611870" cy="304609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4.2.1对混凝土基础、梁柱节点和梁板节点等重要部位的模板安装、钢筋绑扎和混凝土浇筑应加强检查。检查</a:t>
            </a:r>
            <a:r>
              <a:rPr lang="zh-CN" altLang="en-US" sz="1600">
                <a:solidFill>
                  <a:srgbClr val="FF0000"/>
                </a:solidFill>
              </a:rPr>
              <a:t>模板接缝是否严密；支架是否稳固；</a:t>
            </a:r>
            <a:r>
              <a:rPr lang="zh-CN" altLang="en-US" sz="1600"/>
              <a:t>并应润湿模板后，方可浇筑混凝土。</a:t>
            </a:r>
            <a:endParaRPr lang="zh-CN" altLang="en-US" sz="1600"/>
          </a:p>
          <a:p>
            <a:pPr>
              <a:lnSpc>
                <a:spcPct val="150000"/>
              </a:lnSpc>
            </a:pPr>
            <a:r>
              <a:rPr lang="zh-CN" altLang="en-US" sz="1600"/>
              <a:t>4.2.2模板及支架可选用木材、竹（木）胶合板、钢材等材料制作。模板表面应平整、干净。</a:t>
            </a:r>
            <a:endParaRPr lang="zh-CN" altLang="en-US" sz="1600"/>
          </a:p>
          <a:p>
            <a:pPr>
              <a:lnSpc>
                <a:spcPct val="150000"/>
              </a:lnSpc>
            </a:pPr>
            <a:r>
              <a:rPr lang="zh-CN" altLang="en-US" sz="1600"/>
              <a:t>4.2.3混凝土柱模板应符合下列规定：</a:t>
            </a:r>
            <a:endParaRPr lang="zh-CN" altLang="en-US" sz="1600"/>
          </a:p>
          <a:p>
            <a:pPr>
              <a:lnSpc>
                <a:spcPct val="150000"/>
              </a:lnSpc>
            </a:pPr>
            <a:r>
              <a:rPr lang="zh-CN" altLang="en-US" sz="1600"/>
              <a:t>1、柱箍应能承受振捣混凝土传至柱箍的拉力，且应能控制柱模板的变形。</a:t>
            </a:r>
            <a:endParaRPr lang="zh-CN" altLang="en-US" sz="1600"/>
          </a:p>
          <a:p>
            <a:pPr>
              <a:lnSpc>
                <a:spcPct val="150000"/>
              </a:lnSpc>
            </a:pPr>
            <a:r>
              <a:rPr lang="zh-CN" altLang="en-US" sz="1600"/>
              <a:t>2、木模板或胶合板模板宜在拼缝处设置兼作外楞的木方。柱模板四角的拼缝应严密。</a:t>
            </a:r>
            <a:endParaRPr lang="zh-CN" altLang="en-US" sz="1600"/>
          </a:p>
          <a:p>
            <a:pPr>
              <a:lnSpc>
                <a:spcPct val="150000"/>
              </a:lnSpc>
            </a:pPr>
            <a:r>
              <a:rPr lang="zh-CN" altLang="en-US" sz="1600"/>
              <a:t>3、柱模板应设置防止倾覆的斜撑或剪刀撑。</a:t>
            </a:r>
            <a:endParaRPr lang="zh-CN" altLang="en-US" sz="1600"/>
          </a:p>
          <a:p>
            <a:pPr>
              <a:lnSpc>
                <a:spcPct val="150000"/>
              </a:lnSpc>
            </a:pPr>
            <a:r>
              <a:rPr lang="zh-CN" altLang="en-US" sz="1600"/>
              <a:t>4、混凝土浇筑 24h 后且保证不损坏柱棱角的条件下方可拆除柱模板。</a:t>
            </a:r>
            <a:endParaRPr lang="zh-CN" altLang="en-US" sz="160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178179" name="组合 9"/>
          <p:cNvGrpSpPr/>
          <p:nvPr/>
        </p:nvGrpSpPr>
        <p:grpSpPr>
          <a:xfrm>
            <a:off x="0" y="0"/>
            <a:ext cx="9144000" cy="360363"/>
            <a:chOff x="0" y="0"/>
            <a:chExt cx="12192000" cy="481198"/>
          </a:xfrm>
        </p:grpSpPr>
        <p:pic>
          <p:nvPicPr>
            <p:cNvPr id="178180" name="图片 10" descr="C:/Users/徐兴燕/1V994W2/PycharmProjects/PPT_Background_Generation/pic_temp/0_pic_quater_right_down.png"/>
            <p:cNvPicPr/>
            <p:nvPr>
              <p:custDataLst>
                <p:tags r:id="rId1"/>
              </p:custDataLst>
            </p:nvPr>
          </p:nvPicPr>
          <p:blipFill>
            <a:blip r:embed="rId2" r:link="rId3"/>
            <a:stretch>
              <a:fillRect/>
            </a:stretch>
          </p:blipFill>
          <p:spPr>
            <a:xfrm>
              <a:off x="0" y="0"/>
              <a:ext cx="720090" cy="481198"/>
            </a:xfrm>
            <a:prstGeom prst="rect">
              <a:avLst/>
            </a:prstGeom>
            <a:noFill/>
            <a:ln w="9525">
              <a:noFill/>
            </a:ln>
          </p:spPr>
        </p:pic>
        <p:pic>
          <p:nvPicPr>
            <p:cNvPr id="178181" name="图片 11" descr="C:/Users/徐兴燕/1V994W2/PycharmProjects/PPT_Background_Generation/pic_temp/1_pic_quater_left_down.png"/>
            <p:cNvPicPr/>
            <p:nvPr>
              <p:custDataLst>
                <p:tags r:id="rId4"/>
              </p:custDataLst>
            </p:nvPr>
          </p:nvPicPr>
          <p:blipFill>
            <a:blip r:embed="rId5" r:link="rId3"/>
            <a:stretch>
              <a:fillRect/>
            </a:stretch>
          </p:blipFill>
          <p:spPr>
            <a:xfrm>
              <a:off x="11471910" y="0"/>
              <a:ext cx="720090" cy="481198"/>
            </a:xfrm>
            <a:prstGeom prst="rect">
              <a:avLst/>
            </a:prstGeom>
            <a:noFill/>
            <a:ln w="9525">
              <a:noFill/>
            </a:ln>
          </p:spPr>
        </p:pic>
      </p:grpSp>
      <p:pic>
        <p:nvPicPr>
          <p:cNvPr id="178182" name="图片 5"/>
          <p:cNvPicPr/>
          <p:nvPr>
            <p:custDataLst>
              <p:tags r:id="rId6"/>
            </p:custDataLst>
          </p:nvPr>
        </p:nvPicPr>
        <p:blipFill>
          <a:blip r:embed="rId7"/>
          <a:srcRect l="15758" t="47195" r="6865" b="19319"/>
          <a:stretch>
            <a:fillRect/>
          </a:stretch>
        </p:blipFill>
        <p:spPr>
          <a:xfrm>
            <a:off x="467995" y="2139315"/>
            <a:ext cx="4057650" cy="2378075"/>
          </a:xfrm>
          <a:prstGeom prst="rect">
            <a:avLst/>
          </a:prstGeom>
          <a:noFill/>
          <a:ln w="9525">
            <a:noFill/>
          </a:ln>
        </p:spPr>
      </p:pic>
      <p:pic>
        <p:nvPicPr>
          <p:cNvPr id="178183" name="图片 6"/>
          <p:cNvPicPr/>
          <p:nvPr>
            <p:custDataLst>
              <p:tags r:id="rId8"/>
            </p:custDataLst>
          </p:nvPr>
        </p:nvPicPr>
        <p:blipFill>
          <a:blip r:embed="rId9"/>
          <a:srcRect l="613" r="8804"/>
          <a:stretch>
            <a:fillRect/>
          </a:stretch>
        </p:blipFill>
        <p:spPr>
          <a:xfrm>
            <a:off x="4644390" y="2139315"/>
            <a:ext cx="4043045" cy="2378710"/>
          </a:xfrm>
          <a:prstGeom prst="rect">
            <a:avLst/>
          </a:prstGeom>
          <a:noFill/>
          <a:ln w="9525">
            <a:noFill/>
          </a:ln>
        </p:spPr>
      </p:pic>
      <p:sp>
        <p:nvSpPr>
          <p:cNvPr id="8" name="Title 6"/>
          <p:cNvSpPr txBox="1"/>
          <p:nvPr>
            <p:custDataLst>
              <p:tags r:id="rId10"/>
            </p:custDataLst>
          </p:nvPr>
        </p:nvSpPr>
        <p:spPr>
          <a:xfrm>
            <a:off x="455930" y="267335"/>
            <a:ext cx="8232775" cy="1605915"/>
          </a:xfrm>
          <a:prstGeom prst="rect">
            <a:avLst/>
          </a:prstGeom>
          <a:gradFill>
            <a:gsLst>
              <a:gs pos="0">
                <a:srgbClr val="FECF40"/>
              </a:gs>
              <a:gs pos="100000">
                <a:srgbClr val="846C21"/>
              </a:gs>
            </a:gsLst>
            <a:lin scaled="0"/>
          </a:gradFill>
          <a:ln w="3175">
            <a:noFill/>
            <a:prstDash val="dash"/>
          </a:ln>
        </p:spPr>
        <p:txBody>
          <a:bodyPr wrap="square" lIns="54000" tIns="0" rIns="54000" bIns="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ea1JpnChsDbPeriod" startAt="2"/>
            </a:pPr>
            <a:r>
              <a:rPr lang="en-US" altLang="zh-CN" sz="1400" b="1" strike="noStrike" spc="50" noProof="1">
                <a:ln w="3175">
                  <a:noFill/>
                  <a:prstDash val="dash"/>
                </a:ln>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框架结构</a:t>
            </a:r>
            <a:endParaRPr lang="en-US" altLang="zh-CN" sz="1400" b="1" strike="noStrike" spc="50" noProof="1">
              <a:ln w="3175">
                <a:noFill/>
                <a:prstDash val="dash"/>
              </a:ln>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fontAlgn="ctr">
              <a:lnSpc>
                <a:spcPct val="130000"/>
              </a:lnSpc>
              <a:spcBef>
                <a:spcPts val="1000"/>
              </a:spcBef>
              <a:spcAft>
                <a:spcPts val="0"/>
              </a:spcAft>
              <a:buSzPct val="100000"/>
              <a:buFont typeface="+mj-ea"/>
            </a:pPr>
            <a:r>
              <a:rPr altLang="zh-CN" sz="1400" b="1" strike="noStrike" spc="50" noProof="1">
                <a:ln w="3175">
                  <a:noFill/>
                  <a:prstDash val="dash"/>
                </a:ln>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strike="noStrike" spc="50" noProof="1">
                <a:ln w="3175">
                  <a:noFill/>
                  <a:prstDash val="dash"/>
                </a:ln>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钢筋混凝土框架结构是由梁、柱组成，由框架柱承受梁板传递的竖向力的结构，框架结构的墙体不承受梁板传递的竖向力。施工顺序一般是先浇筑框架柱混凝土，再浇筑梁板混凝土，然后砌筑墙体并浇筑构造柱混凝土，如下图所示：</a:t>
            </a:r>
            <a:endParaRPr lang="zh-CN" altLang="en-US" sz="1400" b="1" strike="noStrike" spc="50" noProof="1">
              <a:ln w="3175">
                <a:noFill/>
                <a:prstDash val="dash"/>
              </a:ln>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1500" y="-8572500"/>
            <a:ext cx="10287000" cy="22288500"/>
          </a:xfrm>
          <a:prstGeom prst="rect">
            <a:avLst/>
          </a:prstGeom>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0380" y="422910"/>
            <a:ext cx="8103870" cy="424624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4.2.4混凝土梁、板模板和支架应符合下列规定：</a:t>
            </a:r>
            <a:endParaRPr lang="zh-CN" altLang="en-US"/>
          </a:p>
          <a:p>
            <a:pPr>
              <a:lnSpc>
                <a:spcPct val="150000"/>
              </a:lnSpc>
            </a:pPr>
            <a:r>
              <a:rPr lang="zh-CN" altLang="en-US"/>
              <a:t>1现浇混凝土梁、板采用木模板时，木模板的板条宽度不宜大于 200mm。</a:t>
            </a:r>
            <a:endParaRPr lang="zh-CN" altLang="en-US"/>
          </a:p>
          <a:p>
            <a:pPr>
              <a:lnSpc>
                <a:spcPct val="150000"/>
              </a:lnSpc>
            </a:pPr>
            <a:r>
              <a:rPr lang="zh-CN" altLang="en-US"/>
              <a:t>2采用木支架时，单根木支柱承受的荷载不宜大于 8kN。木支架中的主楞（外楞）、次楞（内楞）、斜撑宜采用不小于 50mm×100mm 的方木，方木间距不宜大于 300mm；木支柱宜采用 100mm×100mm 方木或梢径为 80mm～120mm 的圆木；木支架应钉牢楔紧，支柱之间应加强拉结连系。木支柱底部可用对拔木楔调整标高并应用铁钉固定。 3 采用钢管支架时，钢管支架的管径不宜小于 48mm，并应扣接成整体排架；其</a:t>
            </a:r>
            <a:endParaRPr lang="zh-CN" altLang="en-US"/>
          </a:p>
          <a:p>
            <a:pPr>
              <a:lnSpc>
                <a:spcPct val="150000"/>
              </a:lnSpc>
            </a:pPr>
            <a:r>
              <a:rPr lang="zh-CN" altLang="en-US"/>
              <a:t>立柱纵横间距不宜大于 1.2m，水平杆间距不宜大于 1.8m，且宜设置扫地杆，并应设置斜撑（图 4.2. 4）。</a:t>
            </a:r>
            <a:endParaRPr lang="zh-CN" alt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1500" y="-8572500"/>
            <a:ext cx="10287000" cy="22288500"/>
          </a:xfrm>
          <a:prstGeom prst="rect">
            <a:avLst/>
          </a:prstGeom>
        </p:spPr>
      </p:pic>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9705" y="339090"/>
            <a:ext cx="4472940" cy="2895600"/>
          </a:xfrm>
          <a:prstGeom prst="rect">
            <a:avLst/>
          </a:prstGeom>
        </p:spPr>
      </p:pic>
      <p:sp>
        <p:nvSpPr>
          <p:cNvPr id="4" name="文本框 3"/>
          <p:cNvSpPr txBox="1"/>
          <p:nvPr/>
        </p:nvSpPr>
        <p:spPr>
          <a:xfrm>
            <a:off x="4373245" y="586740"/>
            <a:ext cx="4446905" cy="378460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4支架应搭设在坚实的基土或基面上；对于松软的回填土应做夯实处理并加垫木板，木板厚度不宜小于 40mm。支架下端宜浇筑 80mm～100mm 厚 C15 素混凝土垫层。雨季节和多雨地区的搭设在基土上的支架立柱下方应设置排水沟。上、下楼层支架的立柱宜对准。在上层楼面支撑体系未拆除之前，不宜拆除下层支架。</a:t>
            </a:r>
            <a:endParaRPr lang="zh-CN" altLang="en-US" sz="1600"/>
          </a:p>
          <a:p>
            <a:pPr>
              <a:lnSpc>
                <a:spcPct val="150000"/>
              </a:lnSpc>
            </a:pPr>
            <a:r>
              <a:rPr lang="zh-CN" altLang="en-US" sz="1600"/>
              <a:t>5对跨度不小于 4m 的现浇钢筋混凝土梁、板，其模板宜起拱，起拱高度宜为跨度的 1/1000～3/1000。</a:t>
            </a:r>
            <a:endParaRPr lang="zh-CN" altLang="en-US" sz="1600"/>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08760" y="556260"/>
            <a:ext cx="6126480" cy="4030980"/>
          </a:xfrm>
          <a:prstGeom prst="rect">
            <a:avLst/>
          </a:prstGeom>
        </p:spPr>
      </p:pic>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5275" y="340995"/>
            <a:ext cx="8524875"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a:t>
            </a:r>
            <a:r>
              <a:rPr lang="zh-CN" altLang="en-US">
                <a:solidFill>
                  <a:srgbClr val="002060"/>
                </a:solidFill>
              </a:rPr>
              <a:t>2.6模板拆除后，应将其表面清理干净。模板在运输、存放过程中应防止其变形、受损。模板存放场地应坚实、无积水。</a:t>
            </a:r>
            <a:endParaRPr lang="zh-CN" altLang="en-US">
              <a:solidFill>
                <a:srgbClr val="002060"/>
              </a:solidFill>
            </a:endParaRPr>
          </a:p>
          <a:p>
            <a:pPr>
              <a:lnSpc>
                <a:spcPct val="150000"/>
              </a:lnSpc>
            </a:pPr>
            <a:r>
              <a:rPr lang="zh-CN" altLang="en-US">
                <a:solidFill>
                  <a:srgbClr val="002060"/>
                </a:solidFill>
              </a:rPr>
              <a:t>4.2.7钢筋加工前应将表面清理干净，确保平直、无损伤，其表面不得有裂纹、油污、颗粒状或片状。施工过程中应采取防止钢筋混淆、锈蚀或损伤的措施；施工中发现钢筋脆断、焊接性能不良或力学性能显著不正常等现象时，应停止使用该批钢筋。</a:t>
            </a:r>
            <a:endParaRPr lang="zh-CN" altLang="en-US">
              <a:solidFill>
                <a:srgbClr val="002060"/>
              </a:solidFill>
            </a:endParaRPr>
          </a:p>
          <a:p>
            <a:pPr>
              <a:lnSpc>
                <a:spcPct val="150000"/>
              </a:lnSpc>
            </a:pPr>
            <a:r>
              <a:rPr lang="zh-CN" altLang="en-US">
                <a:solidFill>
                  <a:srgbClr val="002060"/>
                </a:solidFill>
              </a:rPr>
              <a:t>4.2.8受力钢筋的弯折和弯钩应符合下列规定：</a:t>
            </a:r>
            <a:endParaRPr lang="zh-CN" altLang="en-US">
              <a:solidFill>
                <a:srgbClr val="002060"/>
              </a:solidFill>
            </a:endParaRPr>
          </a:p>
          <a:p>
            <a:pPr>
              <a:lnSpc>
                <a:spcPct val="150000"/>
              </a:lnSpc>
            </a:pPr>
            <a:r>
              <a:rPr lang="zh-CN" altLang="en-US">
                <a:solidFill>
                  <a:srgbClr val="002060"/>
                </a:solidFill>
              </a:rPr>
              <a:t>1光圆钢筋弯折时，其弯弧内直径不应小于钢筋直径的 2.5 倍。</a:t>
            </a:r>
            <a:endParaRPr lang="zh-CN" altLang="en-US">
              <a:solidFill>
                <a:srgbClr val="002060"/>
              </a:solidFill>
            </a:endParaRPr>
          </a:p>
          <a:p>
            <a:pPr>
              <a:lnSpc>
                <a:spcPct val="150000"/>
              </a:lnSpc>
            </a:pPr>
            <a:r>
              <a:rPr lang="zh-CN" altLang="en-US">
                <a:solidFill>
                  <a:srgbClr val="002060"/>
                </a:solidFill>
              </a:rPr>
              <a:t>2带肋钢筋弯折时，其弯弧内直径不应小于钢筋直径的 4.0 倍。</a:t>
            </a:r>
            <a:endParaRPr lang="zh-CN" altLang="en-US">
              <a:solidFill>
                <a:srgbClr val="002060"/>
              </a:solidFill>
            </a:endParaRPr>
          </a:p>
          <a:p>
            <a:pPr>
              <a:lnSpc>
                <a:spcPct val="150000"/>
              </a:lnSpc>
            </a:pPr>
            <a:r>
              <a:rPr lang="zh-CN" altLang="en-US">
                <a:solidFill>
                  <a:srgbClr val="002060"/>
                </a:solidFill>
              </a:rPr>
              <a:t>3光圆钢筋末端做 180°弯钩时，其弯后平直段长度不应小于钢筋直径的 3.0 倍。</a:t>
            </a:r>
            <a:endParaRPr lang="zh-CN" altLang="en-US">
              <a:solidFill>
                <a:srgbClr val="002060"/>
              </a:solidFill>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3850" y="987425"/>
            <a:ext cx="8361045"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solidFill>
                  <a:srgbClr val="002060"/>
                </a:solidFill>
              </a:rPr>
              <a:t>4.2.9箍筋的末端应作弯钩，箍筋的弯折和弯钩应符合下列规定：</a:t>
            </a:r>
            <a:endParaRPr lang="zh-CN" altLang="en-US">
              <a:solidFill>
                <a:srgbClr val="002060"/>
              </a:solidFill>
            </a:endParaRPr>
          </a:p>
          <a:p>
            <a:pPr>
              <a:lnSpc>
                <a:spcPct val="150000"/>
              </a:lnSpc>
            </a:pPr>
            <a:r>
              <a:rPr lang="zh-CN" altLang="en-US">
                <a:solidFill>
                  <a:srgbClr val="002060"/>
                </a:solidFill>
              </a:rPr>
              <a:t>1箍筋弯折处的弯弧内直径不应小于受力钢筋直径。</a:t>
            </a:r>
            <a:endParaRPr lang="zh-CN" altLang="en-US">
              <a:solidFill>
                <a:srgbClr val="002060"/>
              </a:solidFill>
            </a:endParaRPr>
          </a:p>
          <a:p>
            <a:pPr>
              <a:lnSpc>
                <a:spcPct val="150000"/>
              </a:lnSpc>
            </a:pPr>
            <a:r>
              <a:rPr lang="zh-CN" altLang="en-US">
                <a:solidFill>
                  <a:srgbClr val="002060"/>
                </a:solidFill>
              </a:rPr>
              <a:t>2对一般结构构件，箍筋弯钩的弯折角度不应小于 90°；对有抗震设防要求的结构构件（如框架梁、柱及楼梯梁、柱），箍筋弯钩的弯折角度应为 135°。</a:t>
            </a:r>
            <a:endParaRPr lang="zh-CN" altLang="en-US">
              <a:solidFill>
                <a:srgbClr val="002060"/>
              </a:solidFill>
            </a:endParaRPr>
          </a:p>
          <a:p>
            <a:pPr>
              <a:lnSpc>
                <a:spcPct val="150000"/>
              </a:lnSpc>
            </a:pPr>
            <a:r>
              <a:rPr lang="zh-CN" altLang="en-US">
                <a:solidFill>
                  <a:srgbClr val="002060"/>
                </a:solidFill>
              </a:rPr>
              <a:t>3对一般结构构件，箍筋弯后平直段的长度不应小于箍筋直径的 5 倍；对有抗震</a:t>
            </a:r>
            <a:endParaRPr lang="zh-CN" altLang="en-US">
              <a:solidFill>
                <a:srgbClr val="002060"/>
              </a:solidFill>
            </a:endParaRPr>
          </a:p>
          <a:p>
            <a:pPr>
              <a:lnSpc>
                <a:spcPct val="150000"/>
              </a:lnSpc>
            </a:pPr>
            <a:r>
              <a:rPr lang="zh-CN" altLang="en-US">
                <a:solidFill>
                  <a:srgbClr val="002060"/>
                </a:solidFill>
              </a:rPr>
              <a:t>设防要求的结构构件（同上），箍筋弯后平直段的长度不应小于箍筋直径的 10 倍。</a:t>
            </a:r>
            <a:endParaRPr lang="zh-CN" altLang="en-US">
              <a:solidFill>
                <a:srgbClr val="002060"/>
              </a:solidFill>
            </a:endParaRPr>
          </a:p>
          <a:p>
            <a:pPr>
              <a:lnSpc>
                <a:spcPct val="150000"/>
              </a:lnSpc>
            </a:pPr>
            <a:r>
              <a:rPr lang="zh-CN" altLang="en-US">
                <a:solidFill>
                  <a:srgbClr val="002060"/>
                </a:solidFill>
              </a:rPr>
              <a:t>4.2.10有抗震设防要求的钢筋混凝土柱和构造柱的箍筋加密区长度应不小于 500mm； 层高大于 3m 的，应不小于净层高的 1/6。梁箍筋加密区从柱边算起不少于梁高的 1.5 倍。</a:t>
            </a:r>
            <a:endParaRPr lang="zh-CN" altLang="en-US">
              <a:solidFill>
                <a:srgbClr val="002060"/>
              </a:solidFill>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2095" y="555625"/>
            <a:ext cx="8746490" cy="4246245"/>
          </a:xfrm>
          <a:prstGeom prst="rect">
            <a:avLst/>
          </a:prstGeom>
          <a:gradFill>
            <a:gsLst>
              <a:gs pos="0">
                <a:srgbClr val="9EE256"/>
              </a:gs>
              <a:gs pos="100000">
                <a:srgbClr val="52762D"/>
              </a:gs>
            </a:gsLst>
            <a:lin scaled="0"/>
          </a:gradFill>
          <a:ln w="9525">
            <a:noFill/>
          </a:ln>
        </p:spPr>
        <p:txBody>
          <a:bodyPr wrap="square">
            <a:spAutoFit/>
          </a:bodyPr>
          <a:p>
            <a:pPr>
              <a:lnSpc>
                <a:spcPct val="150000"/>
              </a:lnSpc>
            </a:pPr>
            <a:r>
              <a:rPr lang="en-US" sz="1800" b="0">
                <a:solidFill>
                  <a:srgbClr val="002060"/>
                </a:solidFill>
                <a:latin typeface="Times New Roman" panose="02020603050405020304" charset="0"/>
              </a:rPr>
              <a:t>4.2.1 </a:t>
            </a:r>
            <a:r>
              <a:rPr lang="zh-CN" sz="1800" b="0">
                <a:solidFill>
                  <a:srgbClr val="002060"/>
                </a:solidFill>
                <a:ea typeface="宋体" panose="02010600030101010101" pitchFamily="2" charset="-122"/>
              </a:rPr>
              <a:t>同一构件中相邻纵向受力钢筋的绑扎搭接接头宜互相错开。钢筋绑扎搭接接头连接区段的长度为</a:t>
            </a:r>
            <a:r>
              <a:rPr lang="en-US" sz="1800" b="0">
                <a:solidFill>
                  <a:srgbClr val="002060"/>
                </a:solidFill>
                <a:latin typeface="宋体" panose="02010600030101010101" pitchFamily="2" charset="-122"/>
              </a:rPr>
              <a:t> </a:t>
            </a:r>
            <a:r>
              <a:rPr lang="en-US" sz="1800" b="0">
                <a:solidFill>
                  <a:srgbClr val="002060"/>
                </a:solidFill>
                <a:latin typeface="Times New Roman" panose="02020603050405020304" charset="0"/>
                <a:cs typeface="宋体" panose="02010600030101010101" pitchFamily="2" charset="-122"/>
              </a:rPr>
              <a:t>1.3 </a:t>
            </a:r>
            <a:r>
              <a:rPr lang="zh-CN" sz="1800" b="0">
                <a:solidFill>
                  <a:srgbClr val="002060"/>
                </a:solidFill>
                <a:ea typeface="宋体" panose="02010600030101010101" pitchFamily="2" charset="-122"/>
              </a:rPr>
              <a:t>倍搭接长度，凡搭接接头中点位于该连接区段长度内的搭接接头均属于同一连接区段。同一连接区段内的受拉钢筋搭接接头面积百分率：对梁类、板类构件，不宜大于</a:t>
            </a:r>
            <a:r>
              <a:rPr lang="en-US" sz="1800" b="0">
                <a:solidFill>
                  <a:srgbClr val="002060"/>
                </a:solidFill>
                <a:latin typeface="宋体" panose="02010600030101010101" pitchFamily="2" charset="-122"/>
              </a:rPr>
              <a:t> </a:t>
            </a:r>
            <a:r>
              <a:rPr lang="en-US" sz="1800" b="0">
                <a:solidFill>
                  <a:srgbClr val="002060"/>
                </a:solidFill>
                <a:latin typeface="Times New Roman" panose="02020603050405020304" charset="0"/>
                <a:cs typeface="宋体" panose="02010600030101010101" pitchFamily="2" charset="-122"/>
              </a:rPr>
              <a:t>25%</a:t>
            </a:r>
            <a:r>
              <a:rPr lang="zh-CN" sz="1800" b="0">
                <a:solidFill>
                  <a:srgbClr val="002060"/>
                </a:solidFill>
                <a:ea typeface="宋体" panose="02010600030101010101" pitchFamily="2" charset="-122"/>
              </a:rPr>
              <a:t>；对柱类构件，不宜大于</a:t>
            </a:r>
            <a:r>
              <a:rPr lang="en-US" sz="1800" b="0">
                <a:solidFill>
                  <a:srgbClr val="002060"/>
                </a:solidFill>
                <a:latin typeface="宋体" panose="02010600030101010101" pitchFamily="2" charset="-122"/>
              </a:rPr>
              <a:t> </a:t>
            </a:r>
            <a:r>
              <a:rPr lang="en-US" sz="1800" b="0">
                <a:solidFill>
                  <a:srgbClr val="002060"/>
                </a:solidFill>
                <a:latin typeface="Times New Roman" panose="02020603050405020304" charset="0"/>
                <a:cs typeface="宋体" panose="02010600030101010101" pitchFamily="2" charset="-122"/>
              </a:rPr>
              <a:t>50%</a:t>
            </a:r>
            <a:r>
              <a:rPr lang="zh-CN" sz="1800" b="0">
                <a:solidFill>
                  <a:srgbClr val="002060"/>
                </a:solidFill>
                <a:ea typeface="宋体" panose="02010600030101010101" pitchFamily="2" charset="-122"/>
              </a:rPr>
              <a:t>。</a:t>
            </a:r>
            <a:r>
              <a:rPr lang="en-US" sz="1800" b="0">
                <a:solidFill>
                  <a:srgbClr val="002060"/>
                </a:solidFill>
                <a:latin typeface="Times New Roman" panose="02020603050405020304" charset="0"/>
              </a:rPr>
              <a:t>4.2.2 </a:t>
            </a:r>
            <a:r>
              <a:rPr lang="zh-CN" sz="1800" b="0">
                <a:solidFill>
                  <a:srgbClr val="002060"/>
                </a:solidFill>
                <a:ea typeface="宋体" panose="02010600030101010101" pitchFamily="2" charset="-122"/>
              </a:rPr>
              <a:t>钢筋接头宜设置在受力较小处；梁端、柱端箍筋加密区范围内不宜设置钢筋接头，且不应进行钢筋搭接。同一纵向受力钢筋不宜设置两个或两个以上接头。接头末端至钢筋弯起点的距离，不应小于钢筋直径的</a:t>
            </a:r>
            <a:r>
              <a:rPr lang="en-US" sz="1800" b="0">
                <a:solidFill>
                  <a:srgbClr val="002060"/>
                </a:solidFill>
                <a:latin typeface="宋体" panose="02010600030101010101" pitchFamily="2" charset="-122"/>
              </a:rPr>
              <a:t> </a:t>
            </a:r>
            <a:r>
              <a:rPr lang="en-US" sz="1800" b="0">
                <a:solidFill>
                  <a:srgbClr val="002060"/>
                </a:solidFill>
                <a:latin typeface="Times New Roman" panose="02020603050405020304" charset="0"/>
                <a:cs typeface="宋体" panose="02010600030101010101" pitchFamily="2" charset="-122"/>
              </a:rPr>
              <a:t>10 </a:t>
            </a:r>
            <a:r>
              <a:rPr lang="zh-CN" sz="1800" b="0">
                <a:solidFill>
                  <a:srgbClr val="002060"/>
                </a:solidFill>
                <a:ea typeface="宋体" panose="02010600030101010101" pitchFamily="2" charset="-122"/>
              </a:rPr>
              <a:t>倍。</a:t>
            </a:r>
            <a:r>
              <a:rPr lang="en-US" sz="1800" b="0">
                <a:solidFill>
                  <a:srgbClr val="002060"/>
                </a:solidFill>
                <a:latin typeface="Times New Roman" panose="02020603050405020304" charset="0"/>
              </a:rPr>
              <a:t>4.2.3 </a:t>
            </a:r>
            <a:r>
              <a:rPr lang="zh-CN" sz="1800" b="0">
                <a:solidFill>
                  <a:srgbClr val="002060"/>
                </a:solidFill>
                <a:ea typeface="宋体" panose="02010600030101010101" pitchFamily="2" charset="-122"/>
              </a:rPr>
              <a:t>梁下部的受拉钢筋（水平钢筋）的接头可采用搭接或焊接，搭接长度</a:t>
            </a:r>
            <a:r>
              <a:rPr lang="en-US" altLang="zh-CN" sz="1800" b="0">
                <a:solidFill>
                  <a:srgbClr val="002060"/>
                </a:solidFill>
                <a:ea typeface="宋体" panose="02010600030101010101" pitchFamily="2" charset="-122"/>
              </a:rPr>
              <a:t>37d</a:t>
            </a:r>
            <a:r>
              <a:rPr lang="zh-CN" sz="1800" b="0">
                <a:solidFill>
                  <a:srgbClr val="002060"/>
                </a:solidFill>
                <a:ea typeface="宋体" panose="02010600030101010101" pitchFamily="2" charset="-122"/>
              </a:rPr>
              <a:t>或焊接质量应满足有关要求，并且接头位置应在梁跨中三分之一（梁跨）以外。梁上部负弯距钢筋（水平钢筋）接头位置应距梁端三分之一（梁跨）以外。</a:t>
            </a:r>
            <a:endParaRPr lang="zh-CN" altLang="en-US" sz="1800" b="0">
              <a:solidFill>
                <a:srgbClr val="002060"/>
              </a:solidFill>
              <a:ea typeface="宋体" panose="02010600030101010101" pitchFamily="2"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800" y="915670"/>
            <a:ext cx="8788400" cy="3415030"/>
          </a:xfrm>
          <a:prstGeom prst="rect">
            <a:avLst/>
          </a:prstGeom>
          <a:gradFill>
            <a:gsLst>
              <a:gs pos="1000">
                <a:srgbClr val="E3DEB8"/>
              </a:gs>
              <a:gs pos="100000">
                <a:srgbClr val="5B5037"/>
              </a:gs>
            </a:gsLst>
            <a:lin scaled="1"/>
          </a:gradFill>
        </p:spPr>
        <p:txBody>
          <a:bodyPr wrap="square" rtlCol="0" anchor="t">
            <a:spAutoFit/>
          </a:bodyPr>
          <a:p>
            <a:pPr marL="343535" indent="-343535">
              <a:lnSpc>
                <a:spcPct val="150000"/>
              </a:lnSpc>
            </a:pPr>
            <a:r>
              <a:rPr lang="en-US" altLang="zh-CN">
                <a:sym typeface="+mn-ea"/>
              </a:rPr>
              <a:t> 1</a:t>
            </a:r>
            <a:r>
              <a:rPr lang="zh-CN" altLang="en-US">
                <a:sym typeface="+mn-ea"/>
              </a:rPr>
              <a:t>、</a:t>
            </a:r>
            <a:r>
              <a:rPr lang="zh-CN">
                <a:sym typeface="+mn-ea"/>
              </a:rPr>
              <a:t>农村住房选址应综合考虑水文、地质、气象、污染源等因素。位于丘陵和山区时，应选用向阳坡，及通风良好的地段，避开风口和窝风地段。</a:t>
            </a:r>
            <a:r>
              <a:rPr lang="en-US">
                <a:latin typeface="Times New Roman" panose="02020603050405020304" charset="0"/>
                <a:sym typeface="+mn-ea"/>
              </a:rPr>
              <a:t>     2</a:t>
            </a:r>
            <a:r>
              <a:rPr lang="zh-CN" altLang="en-US">
                <a:latin typeface="Times New Roman" panose="02020603050405020304" charset="0"/>
                <a:sym typeface="+mn-ea"/>
              </a:rPr>
              <a:t>、</a:t>
            </a:r>
            <a:r>
              <a:rPr lang="zh-CN">
                <a:sym typeface="+mn-ea"/>
              </a:rPr>
              <a:t>新建住房应选择地形开阔平坦、地基稳定密实地段，避开活动断层和可能发生滑坡、山崩、地陷、非岩质的陡坡，突出的山嘴，孤立的山包地段，避开饱和砂层、软弱土层、软硬不均土层和容易发生砂土液化的地段；不能占压地下管线，并应与各类电力线路保持安全距离。</a:t>
            </a:r>
            <a:endParaRPr lang="zh-CN" b="0">
              <a:ea typeface="宋体" panose="02010600030101010101" pitchFamily="2" charset="-122"/>
            </a:endParaRPr>
          </a:p>
          <a:p>
            <a:pPr marL="343535" indent="-343535">
              <a:lnSpc>
                <a:spcPct val="150000"/>
              </a:lnSpc>
            </a:pPr>
            <a:r>
              <a:rPr lang="en-US" altLang="zh-CN">
                <a:sym typeface="+mn-ea"/>
              </a:rPr>
              <a:t>             3</a:t>
            </a:r>
            <a:r>
              <a:rPr lang="zh-CN" altLang="en-US">
                <a:sym typeface="+mn-ea"/>
              </a:rPr>
              <a:t>、不得在易淹、易灾地段建房；不得在行蓄洪区、低洼地带建房；不得在易受山洪爆发、泥石流等灾害侵袭的地方选址建房。</a:t>
            </a:r>
            <a:endParaRPr lang="zh-CN" altLang="en-US"/>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0380" y="607695"/>
            <a:ext cx="8103870"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4.2.14柱纵向钢筋的接头宜优先采用焊接，焊接方式可采用竖向电渣压力焊、帮条焊、搭接焊，应严格保证焊接质量。也可采用搭接接头，搭接长度应符合规范要求，质量应满足有关要求。</a:t>
            </a:r>
            <a:endParaRPr lang="zh-CN" altLang="en-US"/>
          </a:p>
          <a:p>
            <a:pPr>
              <a:lnSpc>
                <a:spcPct val="150000"/>
              </a:lnSpc>
            </a:pPr>
            <a:r>
              <a:rPr lang="zh-CN" altLang="en-US">
                <a:solidFill>
                  <a:srgbClr val="002060"/>
                </a:solidFill>
              </a:rPr>
              <a:t>4.2.15在柱、梁纵筋以及板底筋绑扎时，应垫保护层厚度的砂浆垫块。</a:t>
            </a:r>
            <a:endParaRPr lang="zh-CN" altLang="en-US">
              <a:solidFill>
                <a:srgbClr val="002060"/>
              </a:solidFill>
            </a:endParaRPr>
          </a:p>
          <a:p>
            <a:pPr>
              <a:lnSpc>
                <a:spcPct val="150000"/>
              </a:lnSpc>
            </a:pPr>
            <a:r>
              <a:rPr lang="zh-CN" altLang="en-US">
                <a:solidFill>
                  <a:srgbClr val="002060"/>
                </a:solidFill>
              </a:rPr>
              <a:t>4.2.16在梁、柱类构件的纵向受力钢筋搭接长度范围内，箍筋间距不应大于搭接钢筋较小直径的 10 倍，且不应大于 200mm。梁和柱的箍筋，应与受力钢筋垂直设置，其交叉点必须全部扎牢；箍筋弯钩叠合处，应沿受力钢筋方向错开设置。</a:t>
            </a:r>
            <a:endParaRPr lang="zh-CN" altLang="en-US">
              <a:solidFill>
                <a:srgbClr val="002060"/>
              </a:solidFill>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9565" y="525145"/>
            <a:ext cx="8418195" cy="424624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4.2.17现浇混凝土结构宜采用商品混凝土，当现场拌制时，应符合下列规定：</a:t>
            </a:r>
            <a:endParaRPr lang="zh-CN" altLang="en-US"/>
          </a:p>
          <a:p>
            <a:pPr>
              <a:lnSpc>
                <a:spcPct val="150000"/>
              </a:lnSpc>
            </a:pPr>
            <a:r>
              <a:rPr lang="zh-CN" altLang="en-US"/>
              <a:t>1拌制混凝土宜选用普通硅酸盐水泥；对于有抗渗、抗冻融要求的混凝土，宜选用硅酸盐水泥或普通硅酸盐水泥。</a:t>
            </a:r>
            <a:endParaRPr lang="zh-CN" altLang="en-US"/>
          </a:p>
          <a:p>
            <a:pPr>
              <a:lnSpc>
                <a:spcPct val="150000"/>
              </a:lnSpc>
            </a:pPr>
            <a:r>
              <a:rPr lang="zh-CN" altLang="en-US"/>
              <a:t>2粗骨料宜选用粒形良好和质地坚硬的洁净碎石、碎卵石或卵石；</a:t>
            </a:r>
            <a:r>
              <a:rPr lang="zh-CN" altLang="en-US">
                <a:solidFill>
                  <a:srgbClr val="002060"/>
                </a:solidFill>
              </a:rPr>
              <a:t>粗骨料最大粒径不得超过构件截面最小尺寸的 1/4，且不得超过钢筋最小净间距的 3/4；对实心混凝土板，骨料的最大粒径不宜超过板厚的 1/3，且不得超过 40mm。</a:t>
            </a:r>
            <a:endParaRPr lang="zh-CN" altLang="en-US">
              <a:solidFill>
                <a:srgbClr val="002060"/>
              </a:solidFill>
            </a:endParaRPr>
          </a:p>
          <a:p>
            <a:pPr>
              <a:lnSpc>
                <a:spcPct val="150000"/>
              </a:lnSpc>
            </a:pPr>
            <a:r>
              <a:rPr lang="zh-CN" altLang="en-US"/>
              <a:t>3细骨料宜选用级配良好、质地坚硬、颗粒洁净的天然砂或机制砂。</a:t>
            </a:r>
            <a:endParaRPr lang="zh-CN" altLang="en-US"/>
          </a:p>
          <a:p>
            <a:pPr>
              <a:lnSpc>
                <a:spcPct val="150000"/>
              </a:lnSpc>
            </a:pPr>
            <a:r>
              <a:rPr lang="zh-CN" altLang="en-US"/>
              <a:t>4骨料</a:t>
            </a:r>
            <a:r>
              <a:rPr lang="zh-CN" altLang="en-US">
                <a:solidFill>
                  <a:srgbClr val="002060"/>
                </a:solidFill>
              </a:rPr>
              <a:t>在生产、采集、运输与存储过程中，不得混入杂物。骨料应按品种、规格分别堆放，不得混杂堆放。骨料含泥量超过允许值时，</a:t>
            </a:r>
            <a:r>
              <a:rPr lang="zh-CN" altLang="en-US"/>
              <a:t>应水洗并干燥后使用。</a:t>
            </a:r>
            <a:endParaRPr lang="zh-CN" altLang="en-US"/>
          </a:p>
          <a:p>
            <a:pPr>
              <a:lnSpc>
                <a:spcPct val="150000"/>
              </a:lnSpc>
            </a:pPr>
            <a:r>
              <a:rPr lang="zh-CN" altLang="en-US"/>
              <a:t>5</a:t>
            </a:r>
            <a:r>
              <a:rPr lang="zh-CN" altLang="en-US">
                <a:solidFill>
                  <a:srgbClr val="002060"/>
                </a:solidFill>
              </a:rPr>
              <a:t>拌制混凝土宜采用饮用水</a:t>
            </a:r>
            <a:r>
              <a:rPr lang="zh-CN" altLang="en-US"/>
              <a:t>。</a:t>
            </a:r>
            <a:endParaRPr lang="zh-CN" altLang="en-US"/>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7365" y="327025"/>
            <a:ext cx="8096885" cy="2584450"/>
          </a:xfrm>
          <a:prstGeom prst="rect">
            <a:avLst/>
          </a:prstGeom>
          <a:gradFill>
            <a:gsLst>
              <a:gs pos="0">
                <a:srgbClr val="9EE256"/>
              </a:gs>
              <a:gs pos="100000">
                <a:srgbClr val="52762D"/>
              </a:gs>
            </a:gsLst>
            <a:lin scaled="0"/>
          </a:gradFill>
        </p:spPr>
        <p:txBody>
          <a:bodyPr wrap="square" rtlCol="0">
            <a:spAutoFit/>
          </a:bodyPr>
          <a:p>
            <a:r>
              <a:rPr lang="zh-CN" altLang="en-US"/>
              <a:t>4.2.18混凝土拌制应符合下列规定：</a:t>
            </a:r>
            <a:endParaRPr lang="zh-CN" altLang="en-US"/>
          </a:p>
          <a:p>
            <a:endParaRPr lang="zh-CN" altLang="en-US"/>
          </a:p>
          <a:p>
            <a:r>
              <a:rPr lang="zh-CN" altLang="en-US"/>
              <a:t>1应按配合比（当无经验时可参考附录 C）进行拌制。</a:t>
            </a:r>
            <a:endParaRPr lang="zh-CN" altLang="en-US"/>
          </a:p>
          <a:p>
            <a:endParaRPr lang="zh-CN" altLang="en-US"/>
          </a:p>
          <a:p>
            <a:r>
              <a:rPr lang="zh-CN" altLang="en-US"/>
              <a:t>2当粗、细骨料的实际含水量发生变化时，应及时调整粗、细骨料和拌合用水的用量。</a:t>
            </a:r>
            <a:endParaRPr lang="zh-CN" altLang="en-US"/>
          </a:p>
          <a:p>
            <a:r>
              <a:rPr lang="zh-CN" altLang="en-US"/>
              <a:t>3应对原材料用量准确计量。水泥、细骨料、粗骨料、掺合料的计量应按重量计，</a:t>
            </a:r>
            <a:endParaRPr lang="zh-CN" altLang="en-US"/>
          </a:p>
          <a:p>
            <a:endParaRPr lang="zh-CN" altLang="en-US"/>
          </a:p>
          <a:p>
            <a:r>
              <a:rPr lang="zh-CN" altLang="en-US"/>
              <a:t>水和外加剂溶液可按体积计，其允许偏差应符合表 4.2.18 的规定。</a:t>
            </a:r>
            <a:endParaRPr lang="zh-CN" altLang="en-US"/>
          </a:p>
        </p:txBody>
      </p:sp>
      <p:sp>
        <p:nvSpPr>
          <p:cNvPr id="100" name="文本框 99"/>
          <p:cNvSpPr txBox="1"/>
          <p:nvPr/>
        </p:nvSpPr>
        <p:spPr>
          <a:xfrm>
            <a:off x="1691640" y="3075305"/>
            <a:ext cx="5080000" cy="275590"/>
          </a:xfrm>
          <a:prstGeom prst="rect">
            <a:avLst/>
          </a:prstGeom>
          <a:noFill/>
          <a:ln w="9525">
            <a:noFill/>
          </a:ln>
        </p:spPr>
        <p:txBody>
          <a:bodyPr>
            <a:spAutoFit/>
          </a:bodyPr>
          <a:p>
            <a:pPr algn="ctr"/>
            <a:r>
              <a:rPr lang="zh-CN" sz="1200" b="0">
                <a:ea typeface="黑体" panose="02010609060101010101" charset="-122"/>
              </a:rPr>
              <a:t>表</a:t>
            </a:r>
            <a:r>
              <a:rPr lang="en-US" sz="1200" b="0">
                <a:latin typeface="黑体" panose="02010609060101010101" charset="-122"/>
                <a:cs typeface="宋体" panose="02010600030101010101" pitchFamily="2" charset="-122"/>
              </a:rPr>
              <a:t> </a:t>
            </a:r>
            <a:r>
              <a:rPr lang="en-US" sz="1200" b="0">
                <a:latin typeface="Times New Roman" panose="02020603050405020304" charset="0"/>
                <a:cs typeface="宋体" panose="02010600030101010101" pitchFamily="2" charset="-122"/>
              </a:rPr>
              <a:t>4.2.18  </a:t>
            </a:r>
            <a:r>
              <a:rPr lang="zh-CN" sz="1200" b="0">
                <a:ea typeface="黑体" panose="02010609060101010101" charset="-122"/>
              </a:rPr>
              <a:t>混凝土原材料计量允许偏差</a:t>
            </a:r>
            <a:r>
              <a:rPr lang="zh-CN" sz="1200" b="0">
                <a:ea typeface="宋体" panose="02010600030101010101" pitchFamily="2" charset="-122"/>
              </a:rPr>
              <a:t>（</a:t>
            </a:r>
            <a:r>
              <a:rPr lang="en-US" sz="1200" b="0">
                <a:latin typeface="Times New Roman" panose="02020603050405020304" charset="0"/>
                <a:cs typeface="宋体" panose="02010600030101010101" pitchFamily="2" charset="-122"/>
              </a:rPr>
              <a:t>%</a:t>
            </a:r>
            <a:r>
              <a:rPr lang="zh-CN" sz="1200" b="0">
                <a:ea typeface="宋体" panose="02010600030101010101" pitchFamily="2" charset="-122"/>
              </a:rPr>
              <a:t>）</a:t>
            </a:r>
            <a:endParaRPr lang="zh-CN" altLang="en-US"/>
          </a:p>
        </p:txBody>
      </p:sp>
      <p:graphicFrame>
        <p:nvGraphicFramePr>
          <p:cNvPr id="3" name="表格 2"/>
          <p:cNvGraphicFramePr/>
          <p:nvPr/>
        </p:nvGraphicFramePr>
        <p:xfrm>
          <a:off x="1691640" y="3350895"/>
          <a:ext cx="5718175" cy="520700"/>
        </p:xfrm>
        <a:graphic>
          <a:graphicData uri="http://schemas.openxmlformats.org/drawingml/2006/table">
            <a:tbl>
              <a:tblPr firstRow="1" bandRow="1">
                <a:tableStyleId>{5940675A-B579-460E-94D1-54222C63F5DA}</a:tableStyleId>
              </a:tblPr>
              <a:tblGrid>
                <a:gridCol w="1601788"/>
                <a:gridCol w="685800"/>
                <a:gridCol w="685800"/>
                <a:gridCol w="685800"/>
                <a:gridCol w="685800"/>
                <a:gridCol w="685800"/>
                <a:gridCol w="687387"/>
              </a:tblGrid>
              <a:tr h="266700">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原材料品种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水泥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细骨料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粗骨料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掺合料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外加剂</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4000">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每盘计量允许偏差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±2</a:t>
                      </a:r>
                      <a:endParaRPr lang="en-US" altLang="en-US" sz="1200" b="0">
                        <a:latin typeface="Times New Roman" panose="02020603050405020304" charset="0"/>
                        <a:ea typeface="Times New Roman" panose="02020603050405020304" charset="0"/>
                        <a:cs typeface="Times New Roman" panose="020206030504050203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±3</a:t>
                      </a:r>
                      <a:endParaRPr lang="en-US" altLang="en-US" sz="1200" b="0">
                        <a:latin typeface="Times New Roman" panose="02020603050405020304" charset="0"/>
                        <a:ea typeface="Times New Roman" panose="02020603050405020304" charset="0"/>
                        <a:cs typeface="Times New Roman" panose="020206030504050203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±3</a:t>
                      </a:r>
                      <a:endParaRPr lang="en-US" altLang="en-US" sz="1200" b="0">
                        <a:latin typeface="Times New Roman" panose="02020603050405020304" charset="0"/>
                        <a:ea typeface="Times New Roman" panose="02020603050405020304" charset="0"/>
                        <a:cs typeface="Times New Roman" panose="020206030504050203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±1</a:t>
                      </a:r>
                      <a:endParaRPr lang="en-US" altLang="en-US" sz="1200" b="0">
                        <a:latin typeface="Times New Roman" panose="02020603050405020304" charset="0"/>
                        <a:ea typeface="Times New Roman" panose="02020603050405020304" charset="0"/>
                        <a:cs typeface="Times New Roman" panose="020206030504050203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±2</a:t>
                      </a:r>
                      <a:endParaRPr lang="en-US" altLang="en-US" sz="1200" b="0">
                        <a:latin typeface="Times New Roman" panose="02020603050405020304" charset="0"/>
                        <a:ea typeface="Times New Roman" panose="02020603050405020304" charset="0"/>
                        <a:cs typeface="Times New Roman" panose="020206030504050203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±1</a:t>
                      </a:r>
                      <a:endParaRPr lang="en-US" altLang="en-US" sz="1200" b="0">
                        <a:latin typeface="Times New Roman" panose="02020603050405020304" charset="0"/>
                        <a:ea typeface="Times New Roman" panose="02020603050405020304" charset="0"/>
                        <a:cs typeface="Times New Roman" panose="020206030504050203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691640" y="3871595"/>
            <a:ext cx="5717540" cy="645160"/>
          </a:xfrm>
          <a:prstGeom prst="rect">
            <a:avLst/>
          </a:prstGeom>
          <a:noFill/>
          <a:ln w="9525">
            <a:noFill/>
          </a:ln>
        </p:spPr>
        <p:txBody>
          <a:bodyPr wrap="square">
            <a:spAutoFit/>
          </a:bodyPr>
          <a:p>
            <a:r>
              <a:rPr lang="zh-CN" sz="1200" b="0">
                <a:ea typeface="宋体" panose="02010600030101010101" pitchFamily="2" charset="-122"/>
              </a:rPr>
              <a:t>注：</a:t>
            </a:r>
            <a:r>
              <a:rPr lang="en-US" sz="1200" b="0">
                <a:latin typeface="Times New Roman" panose="02020603050405020304" charset="0"/>
                <a:cs typeface="宋体" panose="02010600030101010101" pitchFamily="2" charset="-122"/>
              </a:rPr>
              <a:t>1.</a:t>
            </a:r>
            <a:r>
              <a:rPr lang="zh-CN" sz="1200" b="0">
                <a:ea typeface="宋体" panose="02010600030101010101" pitchFamily="2" charset="-122"/>
              </a:rPr>
              <a:t>骨料含水率应经常测定，雨、雪天施工应增加测定次数。</a:t>
            </a:r>
            <a:r>
              <a:rPr lang="en-US" sz="1200" b="0">
                <a:latin typeface="Times New Roman" panose="02020603050405020304" charset="0"/>
                <a:cs typeface="宋体" panose="02010600030101010101" pitchFamily="2" charset="-122"/>
              </a:rPr>
              <a:t>2.</a:t>
            </a:r>
            <a:r>
              <a:rPr lang="zh-CN" sz="1200" b="0">
                <a:ea typeface="宋体" panose="02010600030101010101" pitchFamily="2" charset="-122"/>
              </a:rPr>
              <a:t>各种衡器应定期校验，</a:t>
            </a:r>
            <a:r>
              <a:rPr lang="en-US" sz="1200" b="0">
                <a:latin typeface="宋体" panose="02010600030101010101" pitchFamily="2" charset="-122"/>
              </a:rPr>
              <a:t> </a:t>
            </a:r>
            <a:r>
              <a:rPr lang="zh-CN" sz="1200" b="0">
                <a:ea typeface="宋体" panose="02010600030101010101" pitchFamily="2" charset="-122"/>
              </a:rPr>
              <a:t>保持准确。</a:t>
            </a:r>
            <a:endParaRPr lang="zh-CN" altLang="en-US"/>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0" y="51435"/>
            <a:ext cx="9015730" cy="489267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4、混凝土应搅拌均匀，宜采用搅拌机搅拌；宜先将水泥和砂子拌均匀后，再加入石子并缓慢加入适量的水反复搅拌均匀。混凝土坍落度宜为 70mm～110mm 之间。</a:t>
            </a:r>
            <a:endParaRPr lang="zh-CN" altLang="en-US" sz="1600"/>
          </a:p>
          <a:p>
            <a:pPr>
              <a:lnSpc>
                <a:spcPct val="150000"/>
              </a:lnSpc>
            </a:pPr>
            <a:r>
              <a:rPr lang="zh-CN" altLang="en-US" sz="1600"/>
              <a:t>4.2.19混凝土浇筑应保证构件的混凝土均匀、密实，并应符合下列规定：</a:t>
            </a:r>
            <a:endParaRPr lang="zh-CN" altLang="en-US" sz="1600"/>
          </a:p>
          <a:p>
            <a:pPr>
              <a:lnSpc>
                <a:spcPct val="150000"/>
              </a:lnSpc>
            </a:pPr>
            <a:r>
              <a:rPr lang="zh-CN" altLang="en-US" sz="1600"/>
              <a:t>1、混凝土浇筑前，应清除模板内或垫层上的杂物；表面干燥的地基、垫层、墙体、模板上宜洒水湿润。</a:t>
            </a:r>
            <a:endParaRPr lang="zh-CN" altLang="en-US" sz="1600"/>
          </a:p>
          <a:p>
            <a:pPr>
              <a:lnSpc>
                <a:spcPct val="150000"/>
              </a:lnSpc>
            </a:pPr>
            <a:r>
              <a:rPr lang="zh-CN" altLang="en-US" sz="1600"/>
              <a:t>2、混凝土宜一次连续浇筑；当不能一次连续浇筑时，可留设施工缝或后浇带分块浇筑；梁、板混凝土应同时浇筑。</a:t>
            </a:r>
            <a:endParaRPr lang="zh-CN" altLang="en-US" sz="1600"/>
          </a:p>
          <a:p>
            <a:pPr>
              <a:lnSpc>
                <a:spcPct val="150000"/>
              </a:lnSpc>
            </a:pPr>
            <a:r>
              <a:rPr lang="zh-CN" altLang="en-US" sz="1600"/>
              <a:t>3、</a:t>
            </a:r>
            <a:r>
              <a:rPr lang="zh-CN" altLang="en-US" sz="1600">
                <a:solidFill>
                  <a:srgbClr val="FF0000"/>
                </a:solidFill>
              </a:rPr>
              <a:t>柱、墙等结构竖向浇筑高度超过 3m 时，宜采用串筒、溜管、溜槽浇筑混凝土。</a:t>
            </a:r>
            <a:endParaRPr lang="zh-CN" altLang="en-US" sz="1600">
              <a:solidFill>
                <a:srgbClr val="FF0000"/>
              </a:solidFill>
            </a:endParaRPr>
          </a:p>
          <a:p>
            <a:pPr>
              <a:lnSpc>
                <a:spcPct val="150000"/>
              </a:lnSpc>
            </a:pPr>
            <a:r>
              <a:rPr lang="zh-CN" altLang="en-US" sz="1600">
                <a:solidFill>
                  <a:srgbClr val="FF0000"/>
                </a:solidFill>
              </a:rPr>
              <a:t>4、混凝土运输、浇筑及间歇的总时间不应超过混凝土的初凝时间；混凝土运输、浇筑过程中严禁加水；散落的混凝土不得用于结构浇筑。</a:t>
            </a:r>
            <a:endParaRPr lang="zh-CN" altLang="en-US" sz="1600">
              <a:solidFill>
                <a:srgbClr val="FF0000"/>
              </a:solidFill>
            </a:endParaRPr>
          </a:p>
          <a:p>
            <a:pPr>
              <a:lnSpc>
                <a:spcPct val="150000"/>
              </a:lnSpc>
            </a:pPr>
            <a:r>
              <a:rPr lang="zh-CN" altLang="en-US" sz="1600"/>
              <a:t>5、</a:t>
            </a:r>
            <a:r>
              <a:rPr lang="zh-CN" altLang="en-US" sz="1600">
                <a:solidFill>
                  <a:srgbClr val="FF0000"/>
                </a:solidFill>
              </a:rPr>
              <a:t>阳台、雨篷应与圈梁混凝土同时浇筑；楼梯混凝土宜连续浇筑完成，楼梯段宜选用坍落度小的混凝土，且应自下而上浇筑。</a:t>
            </a:r>
            <a:r>
              <a:rPr lang="zh-CN" altLang="en-US" sz="1600"/>
              <a:t>应先振实楼梯底板混凝土，再浇筑踏步混凝土，并应随时用木抹子将踏步上表面抹平。</a:t>
            </a:r>
            <a:endParaRPr lang="zh-CN" altLang="en-US" sz="1600"/>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0825" y="354965"/>
            <a:ext cx="8722360" cy="4667250"/>
          </a:xfrm>
          <a:prstGeom prst="rect">
            <a:avLst/>
          </a:prstGeom>
          <a:gradFill>
            <a:gsLst>
              <a:gs pos="0">
                <a:srgbClr val="9EE256"/>
              </a:gs>
              <a:gs pos="100000">
                <a:srgbClr val="52762D"/>
              </a:gs>
            </a:gsLst>
            <a:lin scaled="0"/>
          </a:gradFill>
        </p:spPr>
        <p:txBody>
          <a:bodyPr wrap="square" rtlCol="0">
            <a:noAutofit/>
          </a:bodyPr>
          <a:p>
            <a:pPr>
              <a:lnSpc>
                <a:spcPct val="150000"/>
              </a:lnSpc>
            </a:pPr>
            <a:r>
              <a:rPr lang="en-US" altLang="zh-CN" sz="1600"/>
              <a:t>4</a:t>
            </a:r>
            <a:r>
              <a:rPr lang="zh-CN" altLang="en-US" sz="1600"/>
              <a:t>.2.2</a:t>
            </a:r>
            <a:r>
              <a:rPr lang="en-US" altLang="zh-CN" sz="1600"/>
              <a:t>0</a:t>
            </a:r>
            <a:r>
              <a:rPr lang="zh-CN" altLang="en-US" sz="1600"/>
              <a:t>混凝土浇筑不得随意留置施工缝，混凝土施工缝留设位置应在混凝土浇筑前确定，宜留设在结构受剪力较小且便于施工的位置。</a:t>
            </a:r>
            <a:endParaRPr lang="zh-CN" altLang="en-US" sz="1600"/>
          </a:p>
          <a:p>
            <a:pPr>
              <a:lnSpc>
                <a:spcPct val="150000"/>
              </a:lnSpc>
            </a:pPr>
            <a:r>
              <a:rPr lang="zh-CN" altLang="en-US" sz="1600"/>
              <a:t>4.2.2</a:t>
            </a:r>
            <a:r>
              <a:rPr lang="en-US" altLang="zh-CN" sz="1600"/>
              <a:t>1</a:t>
            </a:r>
            <a:r>
              <a:rPr lang="zh-CN" altLang="en-US" sz="1600"/>
              <a:t>水平施工缝的留设位置应符合下列规定：</a:t>
            </a:r>
            <a:endParaRPr lang="zh-CN" altLang="en-US" sz="1600"/>
          </a:p>
          <a:p>
            <a:pPr>
              <a:lnSpc>
                <a:spcPct val="150000"/>
              </a:lnSpc>
            </a:pPr>
            <a:r>
              <a:rPr lang="zh-CN" altLang="en-US" sz="1600"/>
              <a:t>1、柱、墙施工缝可留设在基础、楼层结构顶面，柱施工缝与结构上表面的距离宜为 0</a:t>
            </a:r>
            <a:r>
              <a:rPr lang="en-US" altLang="zh-CN" sz="1600"/>
              <a:t>~</a:t>
            </a:r>
            <a:r>
              <a:rPr lang="zh-CN" altLang="en-US" sz="1600"/>
              <a:t>100mm，墙施工缝与结构上表面的距离宜为 0～300mm。</a:t>
            </a:r>
            <a:endParaRPr lang="zh-CN" altLang="en-US" sz="1600"/>
          </a:p>
          <a:p>
            <a:pPr>
              <a:lnSpc>
                <a:spcPct val="150000"/>
              </a:lnSpc>
            </a:pPr>
            <a:r>
              <a:rPr lang="zh-CN" altLang="en-US" sz="1600"/>
              <a:t>2、</a:t>
            </a:r>
            <a:r>
              <a:rPr lang="zh-CN" altLang="en-US" sz="1600">
                <a:solidFill>
                  <a:srgbClr val="002060"/>
                </a:solidFill>
              </a:rPr>
              <a:t>柱、墙施工缝也可留设在楼层结构底面，施工缝与结构下表面的距离宜为 0～50mm；当板下有梁托时，可留设在梁托下 0～20mm 范围内。</a:t>
            </a:r>
            <a:endParaRPr lang="zh-CN" altLang="en-US" sz="1600">
              <a:solidFill>
                <a:srgbClr val="002060"/>
              </a:solidFill>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5605" y="267335"/>
            <a:ext cx="8220075" cy="415417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4.2.23</a:t>
            </a:r>
            <a:r>
              <a:rPr lang="zh-CN" altLang="en-US" sz="1600">
                <a:solidFill>
                  <a:srgbClr val="FF0000"/>
                </a:solidFill>
              </a:rPr>
              <a:t>竖向施工缝的留设位置</a:t>
            </a:r>
            <a:r>
              <a:rPr lang="zh-CN" altLang="en-US" sz="1600"/>
              <a:t>应符合下列规定：</a:t>
            </a:r>
            <a:endParaRPr lang="zh-CN" altLang="en-US" sz="1600"/>
          </a:p>
          <a:p>
            <a:pPr>
              <a:lnSpc>
                <a:spcPct val="150000"/>
              </a:lnSpc>
            </a:pPr>
            <a:r>
              <a:rPr lang="zh-CN" altLang="en-US" sz="1600"/>
              <a:t>1、有主次梁的楼板施工缝应留设在次梁跨度中间的 1/3 范围内。</a:t>
            </a:r>
            <a:endParaRPr lang="zh-CN" altLang="en-US" sz="1600"/>
          </a:p>
          <a:p>
            <a:pPr>
              <a:lnSpc>
                <a:spcPct val="150000"/>
              </a:lnSpc>
            </a:pPr>
            <a:r>
              <a:rPr lang="zh-CN" altLang="en-US" sz="1600"/>
              <a:t>2、</a:t>
            </a:r>
            <a:r>
              <a:rPr lang="zh-CN" altLang="en-US" sz="1600">
                <a:solidFill>
                  <a:srgbClr val="002060"/>
                </a:solidFill>
              </a:rPr>
              <a:t>长短边之比大于 2 的板，施工缝可留设在平行于板短边的位置。</a:t>
            </a:r>
            <a:endParaRPr lang="zh-CN" altLang="en-US" sz="1600">
              <a:solidFill>
                <a:srgbClr val="002060"/>
              </a:solidFill>
            </a:endParaRPr>
          </a:p>
          <a:p>
            <a:pPr>
              <a:lnSpc>
                <a:spcPct val="150000"/>
              </a:lnSpc>
            </a:pPr>
            <a:r>
              <a:rPr lang="zh-CN" altLang="en-US" sz="1600"/>
              <a:t>3、楼梯梯段施工缝宜设置在梯段板跨度下部的 1/3 范围内。</a:t>
            </a:r>
            <a:endParaRPr lang="zh-CN" altLang="en-US" sz="1600"/>
          </a:p>
          <a:p>
            <a:pPr>
              <a:lnSpc>
                <a:spcPct val="150000"/>
              </a:lnSpc>
            </a:pPr>
            <a:r>
              <a:rPr lang="zh-CN" altLang="en-US" sz="1600"/>
              <a:t>4.2.24振动棒振捣混凝土应符合下列规定：</a:t>
            </a:r>
            <a:endParaRPr lang="zh-CN" altLang="en-US" sz="1600"/>
          </a:p>
          <a:p>
            <a:pPr>
              <a:lnSpc>
                <a:spcPct val="150000"/>
              </a:lnSpc>
            </a:pPr>
            <a:r>
              <a:rPr lang="zh-CN" altLang="en-US" sz="1600"/>
              <a:t>1、振动棒应按</a:t>
            </a:r>
            <a:r>
              <a:rPr lang="zh-CN" altLang="en-US" sz="1600">
                <a:solidFill>
                  <a:srgbClr val="FF0000"/>
                </a:solidFill>
              </a:rPr>
              <a:t>分层浇筑</a:t>
            </a:r>
            <a:r>
              <a:rPr lang="zh-CN" altLang="en-US" sz="1600"/>
              <a:t>厚度分别进行振捣，分层振捣的</a:t>
            </a:r>
            <a:r>
              <a:rPr lang="zh-CN" altLang="en-US" sz="1600">
                <a:solidFill>
                  <a:srgbClr val="FF0000"/>
                </a:solidFill>
              </a:rPr>
              <a:t>厚度宜为 200mm～300mm</a:t>
            </a:r>
            <a:r>
              <a:rPr lang="zh-CN" altLang="en-US" sz="1600"/>
              <a:t>。振动棒的前端应插入前一层混凝土中，插入深度不应小于 50mm。</a:t>
            </a:r>
            <a:endParaRPr lang="zh-CN" altLang="en-US" sz="1600"/>
          </a:p>
          <a:p>
            <a:pPr>
              <a:lnSpc>
                <a:spcPct val="150000"/>
              </a:lnSpc>
            </a:pPr>
            <a:r>
              <a:rPr lang="zh-CN" altLang="en-US" sz="1600"/>
              <a:t>2、</a:t>
            </a:r>
            <a:r>
              <a:rPr lang="zh-CN" altLang="en-US" sz="1600">
                <a:solidFill>
                  <a:srgbClr val="002060"/>
                </a:solidFill>
              </a:rPr>
              <a:t>振动棒应垂直于混凝土表面并快插慢拔均匀振捣；混凝土表面无明显塌陷、有水泥浆出现、不再冒气泡时结束该部位振捣。</a:t>
            </a:r>
            <a:endParaRPr lang="zh-CN" altLang="en-US" sz="1600">
              <a:solidFill>
                <a:srgbClr val="002060"/>
              </a:solidFill>
            </a:endParaRPr>
          </a:p>
          <a:p>
            <a:pPr>
              <a:lnSpc>
                <a:spcPct val="150000"/>
              </a:lnSpc>
            </a:pPr>
            <a:r>
              <a:rPr lang="zh-CN" altLang="en-US" sz="1600">
                <a:solidFill>
                  <a:srgbClr val="002060"/>
                </a:solidFill>
              </a:rPr>
              <a:t>3、振动棒与模板的距离不应大于振动棒作用半径的 0.5 倍；振捣插点间距不应大</a:t>
            </a:r>
            <a:endParaRPr lang="zh-CN" altLang="en-US" sz="1600">
              <a:solidFill>
                <a:srgbClr val="002060"/>
              </a:solidFill>
            </a:endParaRPr>
          </a:p>
          <a:p>
            <a:pPr>
              <a:lnSpc>
                <a:spcPct val="150000"/>
              </a:lnSpc>
            </a:pPr>
            <a:r>
              <a:rPr lang="zh-CN" altLang="en-US" sz="1600">
                <a:solidFill>
                  <a:srgbClr val="002060"/>
                </a:solidFill>
              </a:rPr>
              <a:t>于振动棒作用半径的 1.4 倍。</a:t>
            </a:r>
            <a:endParaRPr lang="zh-CN" altLang="en-US" sz="1600">
              <a:solidFill>
                <a:srgbClr val="002060"/>
              </a:solidFill>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2875" y="320675"/>
            <a:ext cx="8677275" cy="452310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solidFill>
                  <a:srgbClr val="002060"/>
                </a:solidFill>
              </a:rPr>
              <a:t>4.2.25平板振动器振捣混凝土时应覆盖振捣平面边角，移动间距应覆盖已振实部分混凝土边缘。振捣倾斜表面时，应由低处向高处进行振捣。</a:t>
            </a:r>
            <a:endParaRPr lang="zh-CN" altLang="en-US" sz="1600">
              <a:solidFill>
                <a:srgbClr val="002060"/>
              </a:solidFill>
            </a:endParaRPr>
          </a:p>
          <a:p>
            <a:pPr>
              <a:lnSpc>
                <a:spcPct val="150000"/>
              </a:lnSpc>
            </a:pPr>
            <a:r>
              <a:rPr lang="zh-CN" altLang="en-US" sz="1600"/>
              <a:t>4.2.26混凝土的养护应符合以下规定：</a:t>
            </a:r>
            <a:endParaRPr lang="zh-CN" altLang="en-US" sz="1600"/>
          </a:p>
          <a:p>
            <a:pPr>
              <a:lnSpc>
                <a:spcPct val="150000"/>
              </a:lnSpc>
            </a:pPr>
            <a:r>
              <a:rPr lang="zh-CN" altLang="en-US" sz="1600"/>
              <a:t>1混凝土浇筑后应在 12h 内开始保湿养护。保湿养护可采用洒水、覆盖等方式。</a:t>
            </a:r>
            <a:endParaRPr lang="zh-CN" altLang="en-US" sz="1600"/>
          </a:p>
          <a:p>
            <a:pPr>
              <a:lnSpc>
                <a:spcPct val="150000"/>
              </a:lnSpc>
            </a:pPr>
            <a:r>
              <a:rPr lang="zh-CN" altLang="en-US" sz="1600"/>
              <a:t>2采用硅酸盐水泥、普通硅酸盐水泥或矿渣硅酸盐水泥配制的混凝土养护时间不应少于 7d；采用其他品种水泥时，养护时间应根据水泥性能确定。</a:t>
            </a:r>
            <a:endParaRPr lang="zh-CN" altLang="en-US" sz="1600"/>
          </a:p>
          <a:p>
            <a:pPr>
              <a:lnSpc>
                <a:spcPct val="150000"/>
              </a:lnSpc>
            </a:pPr>
            <a:r>
              <a:rPr lang="zh-CN" altLang="en-US" sz="1600"/>
              <a:t>3洒水养护宜在混凝土裸露表面覆盖麻袋、草袋或草帘后进行；当没有覆盖条件时，可采用频繁洒水或蓄水养护方式；当日最低温度低于 5℃时，不应采用洒水养护； 养护用水宜采用洁净水。</a:t>
            </a:r>
            <a:endParaRPr lang="zh-CN" altLang="en-US" sz="1600"/>
          </a:p>
          <a:p>
            <a:pPr>
              <a:lnSpc>
                <a:spcPct val="150000"/>
              </a:lnSpc>
            </a:pPr>
            <a:r>
              <a:rPr lang="zh-CN" altLang="en-US" sz="1600"/>
              <a:t>4覆盖养护宜在混凝土裸露表面覆盖塑料薄膜、塑料薄膜加麻袋或塑料薄膜加草帘等。塑料薄膜应紧贴混凝土裸露表面，并保证混凝土处于湿润状态；覆盖物的层数应根据地区、季节、施工经验确定。</a:t>
            </a:r>
            <a:endParaRPr lang="zh-CN" altLang="en-US" sz="1600"/>
          </a:p>
          <a:p>
            <a:pPr>
              <a:lnSpc>
                <a:spcPct val="150000"/>
              </a:lnSpc>
            </a:pPr>
            <a:r>
              <a:rPr lang="zh-CN" altLang="en-US" sz="1600"/>
              <a:t>5混凝土强度较低时，严禁踩踏、堆放材料、安装模板及支架。</a:t>
            </a:r>
            <a:endParaRPr lang="zh-CN" altLang="en-US" sz="1600"/>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2900" y="368300"/>
            <a:ext cx="8477250" cy="368300"/>
          </a:xfrm>
          <a:prstGeom prst="rect">
            <a:avLst/>
          </a:prstGeom>
          <a:gradFill>
            <a:gsLst>
              <a:gs pos="0">
                <a:srgbClr val="FECF40"/>
              </a:gs>
              <a:gs pos="100000">
                <a:srgbClr val="846C21"/>
              </a:gs>
            </a:gsLst>
            <a:lin scaled="0"/>
          </a:gradFill>
        </p:spPr>
        <p:txBody>
          <a:bodyPr wrap="square" rtlCol="0">
            <a:spAutoFit/>
          </a:bodyPr>
          <a:p>
            <a:r>
              <a:rPr lang="zh-CN" altLang="en-US"/>
              <a:t>5防水工程施工</a:t>
            </a:r>
            <a:endParaRPr lang="zh-CN" altLang="en-US"/>
          </a:p>
        </p:txBody>
      </p:sp>
      <p:sp>
        <p:nvSpPr>
          <p:cNvPr id="3" name="文本框 2"/>
          <p:cNvSpPr txBox="1"/>
          <p:nvPr/>
        </p:nvSpPr>
        <p:spPr>
          <a:xfrm>
            <a:off x="353695" y="873760"/>
            <a:ext cx="8467090" cy="3784600"/>
          </a:xfrm>
          <a:prstGeom prst="rect">
            <a:avLst/>
          </a:prstGeom>
          <a:solidFill>
            <a:srgbClr val="92D050"/>
          </a:solidFill>
        </p:spPr>
        <p:txBody>
          <a:bodyPr wrap="square" rtlCol="0">
            <a:spAutoFit/>
          </a:bodyPr>
          <a:p>
            <a:pPr>
              <a:lnSpc>
                <a:spcPct val="150000"/>
              </a:lnSpc>
            </a:pPr>
            <a:r>
              <a:rPr lang="zh-CN" altLang="en-US" sz="1600"/>
              <a:t>5.1.2防水层的基层应符合下列规定：</a:t>
            </a:r>
            <a:endParaRPr lang="zh-CN" altLang="en-US" sz="1600"/>
          </a:p>
          <a:p>
            <a:pPr>
              <a:lnSpc>
                <a:spcPct val="150000"/>
              </a:lnSpc>
            </a:pPr>
            <a:r>
              <a:rPr lang="zh-CN" altLang="en-US" sz="1600"/>
              <a:t>1作为防水层基面的结构混凝土表面应随捣随抹平，终凝前进行二次压光；表面的尖锐凸块应打磨剔平，局部凹陷处用聚合物水泥防水砂浆找平；有起砂、不易清理的砂灰或混凝土结块时，宜采用打磨机、抛丸机等机械设备进行打磨处理。</a:t>
            </a:r>
            <a:endParaRPr lang="zh-CN" altLang="en-US" sz="1600"/>
          </a:p>
          <a:p>
            <a:pPr>
              <a:lnSpc>
                <a:spcPct val="150000"/>
              </a:lnSpc>
            </a:pPr>
            <a:r>
              <a:rPr lang="zh-CN" altLang="en-US" sz="1600"/>
              <a:t>2水泥砂浆、细石混凝土找平层应在初凝前压实抹平、终凝前二次压光。养护时间不得少于 7d。</a:t>
            </a:r>
            <a:endParaRPr lang="zh-CN" altLang="en-US" sz="1600"/>
          </a:p>
          <a:p>
            <a:pPr>
              <a:lnSpc>
                <a:spcPct val="150000"/>
              </a:lnSpc>
            </a:pPr>
            <a:r>
              <a:rPr lang="zh-CN" altLang="en-US" sz="1600"/>
              <a:t>3基层表面应干净、平整、无浮灰、无起皮。</a:t>
            </a:r>
            <a:endParaRPr lang="zh-CN" altLang="en-US" sz="1600"/>
          </a:p>
          <a:p>
            <a:pPr>
              <a:lnSpc>
                <a:spcPct val="150000"/>
              </a:lnSpc>
            </a:pPr>
            <a:r>
              <a:rPr lang="zh-CN" altLang="en-US" sz="1600"/>
              <a:t>4基层含水率应符合相应防水材料工艺要求。防水砂浆、水泥基渗透结晶防水材料、采用水泥胶结料粘结的防水卷材等防水层施工前，基层应进行湿润；水性防水涂料、空铺法铺贴防水卷材的基层应无明水，其他防水材料基层应保持干燥。</a:t>
            </a:r>
            <a:endParaRPr lang="zh-CN" altLang="en-US" sz="1600"/>
          </a:p>
          <a:p>
            <a:pPr>
              <a:lnSpc>
                <a:spcPct val="150000"/>
              </a:lnSpc>
            </a:pPr>
            <a:r>
              <a:rPr lang="zh-CN" altLang="en-US" sz="1600"/>
              <a:t>5卷材防水层的基层转角处，找平层应做成圆弧形，且整齐平顺。</a:t>
            </a:r>
            <a:endParaRPr lang="zh-CN" altLang="en-US" sz="1600"/>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6850" y="422910"/>
            <a:ext cx="8623300"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5.1.4湿铺防水卷材铺贴应符合下列规定：</a:t>
            </a:r>
            <a:endParaRPr lang="zh-CN" altLang="en-US"/>
          </a:p>
          <a:p>
            <a:pPr>
              <a:lnSpc>
                <a:spcPct val="150000"/>
              </a:lnSpc>
            </a:pPr>
            <a:endParaRPr lang="zh-CN" altLang="en-US"/>
          </a:p>
          <a:p>
            <a:pPr>
              <a:lnSpc>
                <a:spcPct val="150000"/>
              </a:lnSpc>
            </a:pPr>
            <a:r>
              <a:rPr lang="zh-CN" altLang="en-US"/>
              <a:t>1卷材搭接缝应采用自粘或自粘胶带粘结，不得采用水泥胶结料粘结。搭接部位聚酯胎胎基或高分子膜基的重叠宽度不应小于 30mm。</a:t>
            </a:r>
            <a:endParaRPr lang="zh-CN" altLang="en-US"/>
          </a:p>
          <a:p>
            <a:pPr>
              <a:lnSpc>
                <a:spcPct val="150000"/>
              </a:lnSpc>
            </a:pPr>
            <a:r>
              <a:rPr lang="zh-CN" altLang="en-US"/>
              <a:t>2卷材搭接区域隔离膜应与卷材大面隔离膜相互独立，铺贴卷材时搭接区域隔离膜应保留，卷材与基层铺贴完成后，再将搭接区域的隔离膜去除，将干净的搭接边自粘胶层粘合。</a:t>
            </a:r>
            <a:endParaRPr lang="zh-CN" altLang="en-US"/>
          </a:p>
          <a:p>
            <a:pPr>
              <a:lnSpc>
                <a:spcPct val="150000"/>
              </a:lnSpc>
            </a:pPr>
            <a:r>
              <a:rPr lang="zh-CN" altLang="en-US"/>
              <a:t>3水泥胶结料凝结固化前，不得在其上行走和进行后续作业。</a:t>
            </a:r>
            <a:endParaRPr lang="zh-CN" altLang="en-US"/>
          </a:p>
          <a:p>
            <a:pPr>
              <a:lnSpc>
                <a:spcPct val="150000"/>
              </a:lnSpc>
            </a:pPr>
            <a:r>
              <a:rPr lang="zh-CN" altLang="en-US"/>
              <a:t>4低温施工时，宜对卷材搭接区域防水层和基面热风加热，然后粘合。</a:t>
            </a:r>
            <a:endParaRPr lang="zh-CN" altLang="en-US"/>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1765" y="504825"/>
            <a:ext cx="8452485" cy="299974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5.1.6</a:t>
            </a:r>
            <a:r>
              <a:rPr lang="en-US" altLang="zh-CN"/>
              <a:t>   </a:t>
            </a:r>
            <a:r>
              <a:rPr lang="zh-CN" altLang="en-US"/>
              <a:t>防水涂料施工应符合下列规定：</a:t>
            </a:r>
            <a:endParaRPr lang="zh-CN" altLang="en-US"/>
          </a:p>
          <a:p>
            <a:pPr>
              <a:lnSpc>
                <a:spcPct val="150000"/>
              </a:lnSpc>
            </a:pPr>
            <a:r>
              <a:rPr lang="zh-CN" altLang="en-US"/>
              <a:t>1、施工前应确定好单位面积材料用量、涂布遍数和每遍涂布的单位面积用量。</a:t>
            </a:r>
            <a:endParaRPr lang="zh-CN" altLang="en-US"/>
          </a:p>
          <a:p>
            <a:pPr>
              <a:lnSpc>
                <a:spcPct val="150000"/>
              </a:lnSpc>
            </a:pPr>
            <a:r>
              <a:rPr lang="zh-CN" altLang="en-US"/>
              <a:t>2、应按照涂料种类确定涂料的施工方法。</a:t>
            </a:r>
            <a:endParaRPr lang="zh-CN" altLang="en-US"/>
          </a:p>
          <a:p>
            <a:pPr>
              <a:lnSpc>
                <a:spcPct val="150000"/>
              </a:lnSpc>
            </a:pPr>
            <a:r>
              <a:rPr lang="zh-CN" altLang="en-US"/>
              <a:t>3、应多遍分层涂布，后一遍涂料涂布时，宜垂直于前一遍涂料的涂布方向，涂层应均匀，不得漏涂。</a:t>
            </a:r>
            <a:endParaRPr lang="zh-CN" altLang="en-US"/>
          </a:p>
          <a:p>
            <a:pPr>
              <a:lnSpc>
                <a:spcPct val="150000"/>
              </a:lnSpc>
            </a:pPr>
            <a:r>
              <a:rPr lang="zh-CN" altLang="en-US"/>
              <a:t>4、涂膜间夹铺胎体增强材料时，宜边涂布边铺胎体；胎体宜置于涂层中间部位。胎体层应平整、压实、无褶皱并充分浸透防水涂料，不得有露胎。</a:t>
            </a:r>
            <a:endParaRPr lang="zh-CN" altLang="en-US"/>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1610" y="167005"/>
            <a:ext cx="6930390" cy="337185"/>
          </a:xfrm>
          <a:prstGeom prst="rect">
            <a:avLst/>
          </a:prstGeom>
          <a:gradFill>
            <a:gsLst>
              <a:gs pos="5000">
                <a:srgbClr val="EFDEDF"/>
              </a:gs>
              <a:gs pos="100000">
                <a:srgbClr val="72574E"/>
              </a:gs>
            </a:gsLst>
            <a:lin scaled="1"/>
          </a:gradFill>
          <a:ln w="9525">
            <a:noFill/>
          </a:ln>
        </p:spPr>
        <p:txBody>
          <a:bodyPr wrap="square">
            <a:spAutoFit/>
          </a:bodyPr>
          <a:p>
            <a:r>
              <a:rPr lang="zh-CN" sz="1600" b="0">
                <a:ea typeface="宋体" panose="02010600030101010101" pitchFamily="2" charset="-122"/>
              </a:rPr>
              <a:t>应选择稳定基岩，坚硬土，开阔平坦、密实、硬度均匀稳定的有利地段建房。</a:t>
            </a:r>
            <a:r>
              <a:rPr lang="en-US" sz="1600" b="0">
                <a:latin typeface="仿宋_GB2312" panose="02010609030101010101" charset="-122"/>
                <a:ea typeface="宋体" panose="02010600030101010101" pitchFamily="2" charset="-122"/>
                <a:cs typeface="Times New Roman" panose="02020603050405020304" charset="0"/>
              </a:rPr>
              <a:t> </a:t>
            </a:r>
            <a:endParaRPr lang="zh-CN" altLang="en-US"/>
          </a:p>
        </p:txBody>
      </p:sp>
      <p:pic>
        <p:nvPicPr>
          <p:cNvPr id="1073742899" name="图片 1073742898" descr="1435919791442392412324"/>
          <p:cNvPicPr>
            <a:picLocks noChangeAspect="1"/>
          </p:cNvPicPr>
          <p:nvPr>
            <p:custDataLst>
              <p:tags r:id="rId1"/>
            </p:custDataLst>
          </p:nvPr>
        </p:nvPicPr>
        <p:blipFill>
          <a:blip r:embed="rId2"/>
          <a:stretch>
            <a:fillRect/>
          </a:stretch>
        </p:blipFill>
        <p:spPr>
          <a:xfrm>
            <a:off x="683260" y="771525"/>
            <a:ext cx="2632710" cy="2729230"/>
          </a:xfrm>
          <a:prstGeom prst="rect">
            <a:avLst/>
          </a:prstGeom>
          <a:noFill/>
          <a:ln w="9525">
            <a:noFill/>
          </a:ln>
        </p:spPr>
      </p:pic>
      <p:pic>
        <p:nvPicPr>
          <p:cNvPr id="1073742900" name="图片 1073742899" descr="5188602051442392412327"/>
          <p:cNvPicPr>
            <a:picLocks noChangeAspect="1"/>
          </p:cNvPicPr>
          <p:nvPr/>
        </p:nvPicPr>
        <p:blipFill>
          <a:blip r:embed="rId3"/>
          <a:stretch>
            <a:fillRect/>
          </a:stretch>
        </p:blipFill>
        <p:spPr>
          <a:xfrm>
            <a:off x="4499610" y="771208"/>
            <a:ext cx="3001010" cy="2671445"/>
          </a:xfrm>
          <a:prstGeom prst="rect">
            <a:avLst/>
          </a:prstGeom>
          <a:noFill/>
          <a:ln w="9525">
            <a:noFill/>
          </a:ln>
        </p:spPr>
      </p:pic>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28040" y="532130"/>
            <a:ext cx="7703820" cy="368300"/>
          </a:xfrm>
          <a:prstGeom prst="rect">
            <a:avLst/>
          </a:prstGeom>
          <a:gradFill>
            <a:gsLst>
              <a:gs pos="0">
                <a:srgbClr val="FECF40"/>
              </a:gs>
              <a:gs pos="100000">
                <a:srgbClr val="846C21"/>
              </a:gs>
            </a:gsLst>
            <a:lin scaled="0"/>
          </a:gradFill>
        </p:spPr>
        <p:txBody>
          <a:bodyPr wrap="square" rtlCol="0">
            <a:spAutoFit/>
          </a:bodyPr>
          <a:p>
            <a:r>
              <a:rPr lang="zh-CN" altLang="en-US"/>
              <a:t>5.2外墙防水</a:t>
            </a:r>
            <a:endParaRPr lang="zh-CN" altLang="en-US"/>
          </a:p>
        </p:txBody>
      </p:sp>
      <p:sp>
        <p:nvSpPr>
          <p:cNvPr id="4" name="文本框 3"/>
          <p:cNvSpPr txBox="1"/>
          <p:nvPr/>
        </p:nvSpPr>
        <p:spPr>
          <a:xfrm>
            <a:off x="848360" y="1057910"/>
            <a:ext cx="7683500"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5.2.1农村住房外墙防水宜采用防水砂浆或防水涂料。</a:t>
            </a:r>
            <a:endParaRPr lang="zh-CN" altLang="en-US" sz="1600"/>
          </a:p>
          <a:p>
            <a:pPr>
              <a:lnSpc>
                <a:spcPct val="150000"/>
              </a:lnSpc>
            </a:pPr>
            <a:endParaRPr lang="zh-CN" altLang="en-US" sz="1600"/>
          </a:p>
          <a:p>
            <a:pPr>
              <a:lnSpc>
                <a:spcPct val="150000"/>
              </a:lnSpc>
            </a:pPr>
            <a:r>
              <a:rPr lang="zh-CN" altLang="en-US" sz="1600"/>
              <a:t>5.2.2外墙防水材料的下列指标应满足防水要求：防水砂浆的粘结强度和抗渗性能； 防水涂料的低温柔性和不透水性。</a:t>
            </a:r>
            <a:endParaRPr lang="zh-CN" altLang="en-US" sz="1600"/>
          </a:p>
          <a:p>
            <a:pPr>
              <a:lnSpc>
                <a:spcPct val="150000"/>
              </a:lnSpc>
            </a:pPr>
            <a:r>
              <a:rPr lang="zh-CN" altLang="en-US" sz="1600"/>
              <a:t>5.2.</a:t>
            </a:r>
            <a:r>
              <a:rPr lang="zh-CN" altLang="en-US" sz="1600">
                <a:solidFill>
                  <a:srgbClr val="FF0000"/>
                </a:solidFill>
              </a:rPr>
              <a:t>3外墙防水施工重点为以下内容：外墙不同结构材料交接处的增强处理措施应按照防水材料的要求做到位；防水层在门窗洞口、穿外墙管道、预埋件及收头等部位应加强处理；防水层的搭接宽度及附加层应满足相关规定。</a:t>
            </a:r>
            <a:endParaRPr lang="zh-CN" altLang="en-US" sz="1600">
              <a:solidFill>
                <a:srgbClr val="FF0000"/>
              </a:solidFill>
            </a:endParaRPr>
          </a:p>
          <a:p>
            <a:pPr>
              <a:lnSpc>
                <a:spcPct val="150000"/>
              </a:lnSpc>
            </a:pPr>
            <a:r>
              <a:rPr lang="zh-CN" altLang="en-US" sz="1600"/>
              <a:t>防水层不得有渗漏现象。防水层与基层之间及防水层各层之间应粘结牢固，不得有空鼓。防水层表面应密实、平整，不得有裂纹、起砂和麻面等缺陷。</a:t>
            </a:r>
            <a:endParaRPr lang="zh-CN" altLang="en-US" sz="1600"/>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3985" y="347980"/>
            <a:ext cx="8622665" cy="368300"/>
          </a:xfrm>
          <a:prstGeom prst="rect">
            <a:avLst/>
          </a:prstGeom>
          <a:gradFill>
            <a:gsLst>
              <a:gs pos="0">
                <a:srgbClr val="FECF40"/>
              </a:gs>
              <a:gs pos="100000">
                <a:srgbClr val="846C21"/>
              </a:gs>
            </a:gsLst>
            <a:lin scaled="0"/>
          </a:gradFill>
        </p:spPr>
        <p:txBody>
          <a:bodyPr wrap="square" rtlCol="0">
            <a:spAutoFit/>
          </a:bodyPr>
          <a:p>
            <a:r>
              <a:rPr lang="zh-CN" altLang="en-US"/>
              <a:t>屋面防水</a:t>
            </a:r>
            <a:endParaRPr lang="zh-CN" altLang="en-US"/>
          </a:p>
        </p:txBody>
      </p:sp>
      <p:sp>
        <p:nvSpPr>
          <p:cNvPr id="3" name="文本框 2"/>
          <p:cNvSpPr txBox="1"/>
          <p:nvPr/>
        </p:nvSpPr>
        <p:spPr>
          <a:xfrm>
            <a:off x="134620" y="839470"/>
            <a:ext cx="8622665" cy="364617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400"/>
              <a:t>5.3.1</a:t>
            </a:r>
            <a:r>
              <a:rPr lang="en-US" altLang="zh-CN" sz="1400"/>
              <a:t>  </a:t>
            </a:r>
            <a:r>
              <a:rPr lang="zh-CN" altLang="en-US" sz="1400"/>
              <a:t>屋面坡度应符合下列规定：</a:t>
            </a:r>
            <a:endParaRPr lang="zh-CN" altLang="en-US" sz="1400"/>
          </a:p>
          <a:p>
            <a:pPr>
              <a:lnSpc>
                <a:spcPct val="150000"/>
              </a:lnSpc>
            </a:pPr>
            <a:r>
              <a:rPr lang="zh-CN" altLang="en-US" sz="1400"/>
              <a:t>1、平屋面排水坡度：当建筑功能允许时，应采取结构找坡，且结构找坡不宜小于3%；采用材料找坡时，坡度不宜小于 2%，并应在施工前定出分水线及排水坡向。</a:t>
            </a:r>
            <a:endParaRPr lang="zh-CN" altLang="en-US" sz="1400"/>
          </a:p>
          <a:p>
            <a:pPr>
              <a:lnSpc>
                <a:spcPct val="150000"/>
              </a:lnSpc>
            </a:pPr>
            <a:r>
              <a:rPr lang="zh-CN" altLang="en-US" sz="1400"/>
              <a:t>2、天沟、檐沟纵向坡度不应小于 1%，沟底横向坡度不应小于 5%。</a:t>
            </a:r>
            <a:endParaRPr lang="zh-CN" altLang="en-US" sz="1400"/>
          </a:p>
          <a:p>
            <a:pPr>
              <a:lnSpc>
                <a:spcPct val="150000"/>
              </a:lnSpc>
            </a:pPr>
            <a:r>
              <a:rPr lang="zh-CN" altLang="en-US" sz="1400"/>
              <a:t>3、女儿墙压顶横向坡度不应小于 6%，宜向内倾斜。</a:t>
            </a:r>
            <a:endParaRPr lang="zh-CN" altLang="en-US" sz="1400"/>
          </a:p>
          <a:p>
            <a:pPr>
              <a:lnSpc>
                <a:spcPct val="150000"/>
              </a:lnSpc>
            </a:pPr>
            <a:r>
              <a:rPr lang="zh-CN" altLang="en-US" sz="1400"/>
              <a:t>5.3.2</a:t>
            </a:r>
            <a:r>
              <a:rPr lang="en-US" altLang="zh-CN" sz="1400"/>
              <a:t>   </a:t>
            </a:r>
            <a:r>
              <a:rPr lang="zh-CN" altLang="en-US" sz="1400"/>
              <a:t>刚性防水层的基本材料为水泥、砂、石、水、钢筋，其材料应满足本导则的规定；刚性防水层所使用的外加剂、防水剂及刚性涂层防水材料应满足相关国家标准的规定。</a:t>
            </a:r>
            <a:endParaRPr lang="zh-CN" altLang="en-US" sz="1400"/>
          </a:p>
          <a:p>
            <a:pPr>
              <a:lnSpc>
                <a:spcPct val="150000"/>
              </a:lnSpc>
            </a:pPr>
            <a:r>
              <a:rPr lang="zh-CN" altLang="en-US" sz="1400"/>
              <a:t>5.3.3</a:t>
            </a:r>
            <a:r>
              <a:rPr lang="en-US" altLang="zh-CN" sz="1400"/>
              <a:t>  </a:t>
            </a:r>
            <a:r>
              <a:rPr lang="zh-CN" altLang="en-US" sz="1400"/>
              <a:t>刚性屋面混凝土浇筑前，应顺排水方向拉线冲筋，冲筋间距 1.5m 左右，在分隔缝位置上安装木条，在排水沟、落水口处找坡泛水。浇筑时应振捣密实，并原浆抹平， 初凝时压实，终凝前压光。混凝土浇筑完，应及时进行养护，养护时间不应少于 7 天。</a:t>
            </a:r>
            <a:endParaRPr lang="zh-CN" altLang="en-US" sz="1400"/>
          </a:p>
          <a:p>
            <a:pPr>
              <a:lnSpc>
                <a:spcPct val="150000"/>
              </a:lnSpc>
            </a:pPr>
            <a:r>
              <a:rPr lang="zh-CN" altLang="en-US" sz="1400"/>
              <a:t>5.3.4</a:t>
            </a:r>
            <a:r>
              <a:rPr lang="en-US" altLang="zh-CN" sz="1400"/>
              <a:t>  </a:t>
            </a:r>
            <a:r>
              <a:rPr lang="zh-CN" altLang="en-US" sz="1400"/>
              <a:t>刚性防水屋面在施工前，应先在混凝土屋面板上刷好隔离剂（铺好隔离层，隔离层可采用纤维布）。</a:t>
            </a:r>
            <a:endParaRPr lang="zh-CN" altLang="en-US" sz="1400"/>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2095" y="339090"/>
            <a:ext cx="8459470" cy="424624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5.3.5</a:t>
            </a:r>
            <a:r>
              <a:rPr lang="zh-CN" altLang="en-US">
                <a:solidFill>
                  <a:srgbClr val="FF0000"/>
                </a:solidFill>
              </a:rPr>
              <a:t>刚性防水中细石混凝土防水层厚度不小于 40mm，配筋应不小于φ 4，间距不大于 200mm 双向设置并绑扎牢，钢筋保护层厚度不小于 10mm。屋面分格缝应设在屋面支承端、屋面转折处，其纵横间距应不大于 6m，缝宽宜为 10mm～20mm，并嵌填密封材料，分格缝处钢筋应断开。</a:t>
            </a:r>
            <a:endParaRPr lang="zh-CN" altLang="en-US">
              <a:solidFill>
                <a:srgbClr val="FF0000"/>
              </a:solidFill>
            </a:endParaRPr>
          </a:p>
          <a:p>
            <a:pPr>
              <a:lnSpc>
                <a:spcPct val="150000"/>
              </a:lnSpc>
            </a:pPr>
            <a:r>
              <a:rPr lang="zh-CN" altLang="en-US"/>
              <a:t>5.3.6柔性防水的找平层应采用水泥砂浆、细石混凝土。</a:t>
            </a:r>
            <a:endParaRPr lang="zh-CN" altLang="en-US"/>
          </a:p>
          <a:p>
            <a:pPr>
              <a:lnSpc>
                <a:spcPct val="150000"/>
              </a:lnSpc>
            </a:pPr>
            <a:r>
              <a:rPr lang="zh-CN" altLang="en-US"/>
              <a:t>5.3.7柔性防水屋面防水层施工完后必须及时做好保护层，避免破坏防水层，并在保护层上做屋面面层。严禁在已完工的防水层上打眼凿洞，如确需打眼凿洞时，损坏的防水层应做防水密封处理，并与原防水连成整体。</a:t>
            </a:r>
            <a:endParaRPr lang="zh-CN" altLang="en-US"/>
          </a:p>
          <a:p>
            <a:pPr>
              <a:lnSpc>
                <a:spcPct val="150000"/>
              </a:lnSpc>
            </a:pPr>
            <a:r>
              <a:rPr lang="zh-CN" altLang="en-US"/>
              <a:t>5.3.8突出屋面的构件与屋面的连接处、转角处（落水口、檐口、天沟、屋脊等）找平层应做成半径 R≥50mm 的圆弧。</a:t>
            </a:r>
            <a:endParaRPr lang="zh-CN" altLang="en-US"/>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7360" y="843280"/>
            <a:ext cx="8162290"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5.3.9坡屋面中平瓦、油毡瓦屋面与山墙及突出屋面结构的构件等交接处，均应做泛水处理。琉璃瓦、小青瓦的瓦与瓦之间须上下左右搭盖，檐口瓦应与檩条扎牢。</a:t>
            </a:r>
            <a:endParaRPr lang="zh-CN" altLang="en-US"/>
          </a:p>
          <a:p>
            <a:pPr>
              <a:lnSpc>
                <a:spcPct val="150000"/>
              </a:lnSpc>
            </a:pPr>
            <a:r>
              <a:rPr lang="zh-CN" altLang="en-US"/>
              <a:t>5.3.10平瓦屋面采用木屋面板时，应在木屋面板上铺设一层防水卷材，搭接长度不小于 100mm，并用顺水条将卷材压钉在木屋面板上，顺水条间距宜为 500mm，再在顺水条上铺钉挂瓦条。</a:t>
            </a:r>
            <a:endParaRPr lang="zh-CN" altLang="en-US"/>
          </a:p>
          <a:p>
            <a:pPr>
              <a:lnSpc>
                <a:spcPct val="150000"/>
              </a:lnSpc>
            </a:pPr>
            <a:r>
              <a:rPr lang="zh-CN" altLang="en-US"/>
              <a:t>5.3.11坡屋面的雨水可沿屋面经屋檐自由排下，也可在屋檐处设置檐沟、水斗垂直排下。</a:t>
            </a:r>
            <a:endParaRPr lang="zh-CN" altLang="en-US"/>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0985" y="368300"/>
            <a:ext cx="8486775" cy="368300"/>
          </a:xfrm>
          <a:prstGeom prst="rect">
            <a:avLst/>
          </a:prstGeom>
          <a:gradFill>
            <a:gsLst>
              <a:gs pos="0">
                <a:srgbClr val="FBFB11"/>
              </a:gs>
              <a:gs pos="100000">
                <a:srgbClr val="838309"/>
              </a:gs>
            </a:gsLst>
            <a:lin scaled="0"/>
          </a:gradFill>
        </p:spPr>
        <p:txBody>
          <a:bodyPr wrap="square" rtlCol="0">
            <a:spAutoFit/>
          </a:bodyPr>
          <a:p>
            <a:r>
              <a:rPr lang="zh-CN" altLang="en-US"/>
              <a:t>5.4室内防水</a:t>
            </a:r>
            <a:endParaRPr lang="zh-CN" altLang="en-US"/>
          </a:p>
        </p:txBody>
      </p:sp>
      <p:sp>
        <p:nvSpPr>
          <p:cNvPr id="3" name="文本框 2"/>
          <p:cNvSpPr txBox="1"/>
          <p:nvPr/>
        </p:nvSpPr>
        <p:spPr>
          <a:xfrm>
            <a:off x="276225" y="860425"/>
            <a:ext cx="8472170" cy="364617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400"/>
              <a:t>5.4.1农村住房室内防水工程应遵循防排结合、刚柔相济、因地制宜、经济合理、安全环保、综合治理的原则。</a:t>
            </a:r>
            <a:endParaRPr lang="zh-CN" altLang="en-US" sz="1400"/>
          </a:p>
          <a:p>
            <a:pPr>
              <a:lnSpc>
                <a:spcPct val="150000"/>
              </a:lnSpc>
            </a:pPr>
            <a:r>
              <a:rPr lang="zh-CN" altLang="en-US" sz="1400"/>
              <a:t>5.4.2室内防水工程宜根据不同的设防部位，按柔性防水涂料、防水卷材、刚性防水材料的顺序，选用适宜的防水材料，且相邻材料之间应具有相容性。密封材料宜采用与主体防水层相匹配的材料。</a:t>
            </a:r>
            <a:endParaRPr lang="zh-CN" altLang="en-US" sz="1400"/>
          </a:p>
          <a:p>
            <a:pPr>
              <a:lnSpc>
                <a:spcPct val="150000"/>
              </a:lnSpc>
            </a:pPr>
            <a:r>
              <a:rPr lang="zh-CN" altLang="en-US" sz="1400"/>
              <a:t>5.4.3室内卫生间、厨房、浴室、设有配水点的封闭阳台等均应进行防水施工。长期处于蒸汽环境下的墙面、楼地面和顶面应做全封闭的防水设防。</a:t>
            </a:r>
            <a:endParaRPr lang="zh-CN" altLang="en-US" sz="1400"/>
          </a:p>
          <a:p>
            <a:pPr>
              <a:lnSpc>
                <a:spcPct val="150000"/>
              </a:lnSpc>
            </a:pPr>
            <a:r>
              <a:rPr lang="zh-CN" altLang="en-US" sz="1400"/>
              <a:t>5.4.4卫生间、厨房等部位的楼板宜采用现浇混凝土，并配置一定数量的防开裂钢筋， 混凝土浇筑后进行重点养护。</a:t>
            </a:r>
            <a:endParaRPr lang="zh-CN" altLang="en-US" sz="1400"/>
          </a:p>
          <a:p>
            <a:pPr>
              <a:lnSpc>
                <a:spcPct val="150000"/>
              </a:lnSpc>
            </a:pPr>
            <a:r>
              <a:rPr lang="zh-CN" altLang="en-US" sz="1400"/>
              <a:t>5.4.5浴室、卫生间和厨房的楼地面标高宜比室内标高低 15mm～20mm。四周砌体墙根应浇筑与墙同宽的钢筋混凝土反坎，高出楼地面不应小于 200mm；反坎混凝土应与楼地面混凝土同时浇筑。楼地面防水层应上翻至墙面，高出楼地面饰面层不应小于250mm，与墙面不同材料防水层的搭接宽度不应小于 100mm。</a:t>
            </a:r>
            <a:endParaRPr lang="zh-CN" altLang="en-US" sz="1400"/>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9705" y="125730"/>
            <a:ext cx="3456305" cy="4892675"/>
          </a:xfrm>
          <a:prstGeom prst="rect">
            <a:avLst/>
          </a:prstGeom>
          <a:gradFill>
            <a:gsLst>
              <a:gs pos="0">
                <a:srgbClr val="9EE256"/>
              </a:gs>
              <a:gs pos="100000">
                <a:srgbClr val="52762D"/>
              </a:gs>
            </a:gsLst>
            <a:lin scaled="0"/>
          </a:gradFill>
          <a:ln w="9525">
            <a:noFill/>
          </a:ln>
        </p:spPr>
        <p:txBody>
          <a:bodyPr wrap="square">
            <a:spAutoFit/>
          </a:bodyPr>
          <a:p>
            <a:pPr>
              <a:lnSpc>
                <a:spcPct val="150000"/>
              </a:lnSpc>
            </a:pPr>
            <a:r>
              <a:rPr lang="en-US" sz="1600" b="0">
                <a:latin typeface="Times New Roman" panose="02020603050405020304" charset="0"/>
              </a:rPr>
              <a:t>5.4.1 </a:t>
            </a:r>
            <a:r>
              <a:rPr lang="zh-CN" sz="1600" b="0">
                <a:ea typeface="宋体" panose="02010600030101010101" pitchFamily="2" charset="-122"/>
              </a:rPr>
              <a:t>浴室、卫生间墙面应设置防水层，厨房间墙面宜设置防水层，防水层高度应至上层楼板底。</a:t>
            </a:r>
            <a:r>
              <a:rPr lang="en-US" sz="1600" b="0">
                <a:latin typeface="Times New Roman" panose="02020603050405020304" charset="0"/>
              </a:rPr>
              <a:t>5.4.2 </a:t>
            </a:r>
            <a:r>
              <a:rPr lang="zh-CN" sz="1600" b="0">
                <a:ea typeface="宋体" panose="02010600030101010101" pitchFamily="2" charset="-122"/>
              </a:rPr>
              <a:t>设有配水点的封闭阳台，楼地面应有排水措施，楼地面和墙面均应设置防水层。</a:t>
            </a:r>
            <a:r>
              <a:rPr lang="en-US" sz="1600" b="0">
                <a:latin typeface="Times New Roman" panose="02020603050405020304" charset="0"/>
              </a:rPr>
              <a:t>5.4.3 </a:t>
            </a:r>
            <a:r>
              <a:rPr lang="zh-CN" sz="1600" b="0">
                <a:ea typeface="宋体" panose="02010600030101010101" pitchFamily="2" charset="-122"/>
              </a:rPr>
              <a:t>有防水设防的房间，除应设置防水层的部位外，其余部位均应设置防潮层，防潮层的厚度应符合《住宅室内防水工程技术规范》（</a:t>
            </a:r>
            <a:r>
              <a:rPr lang="en-US" sz="1600" b="0">
                <a:latin typeface="Times New Roman" panose="02020603050405020304" charset="0"/>
                <a:cs typeface="宋体" panose="02010600030101010101" pitchFamily="2" charset="-122"/>
              </a:rPr>
              <a:t>JGJ 298</a:t>
            </a:r>
            <a:r>
              <a:rPr lang="zh-CN" sz="1600" b="0">
                <a:ea typeface="宋体" panose="02010600030101010101" pitchFamily="2" charset="-122"/>
              </a:rPr>
              <a:t>）的规定。</a:t>
            </a:r>
            <a:r>
              <a:rPr lang="en-US" sz="1600" b="0">
                <a:latin typeface="Times New Roman" panose="02020603050405020304" charset="0"/>
              </a:rPr>
              <a:t>5.4.4 </a:t>
            </a:r>
            <a:r>
              <a:rPr lang="zh-CN" sz="1600" b="0">
                <a:ea typeface="宋体" panose="02010600030101010101" pitchFamily="2" charset="-122"/>
              </a:rPr>
              <a:t>建筑室内防水设防基本构造见图</a:t>
            </a:r>
            <a:r>
              <a:rPr lang="en-US" sz="1600" b="0">
                <a:latin typeface="宋体" panose="02010600030101010101" pitchFamily="2" charset="-122"/>
              </a:rPr>
              <a:t> </a:t>
            </a:r>
            <a:r>
              <a:rPr lang="en-US" sz="1600" b="0">
                <a:latin typeface="Times New Roman" panose="02020603050405020304" charset="0"/>
                <a:cs typeface="宋体" panose="02010600030101010101" pitchFamily="2" charset="-122"/>
              </a:rPr>
              <a:t>5.4.9</a:t>
            </a:r>
            <a:r>
              <a:rPr lang="zh-CN" sz="1600" b="0">
                <a:ea typeface="宋体" panose="02010600030101010101" pitchFamily="2" charset="-122"/>
              </a:rPr>
              <a:t>。</a:t>
            </a:r>
            <a:endParaRPr lang="zh-CN" altLang="en-US" sz="1600"/>
          </a:p>
        </p:txBody>
      </p:sp>
      <p:pic>
        <p:nvPicPr>
          <p:cNvPr id="2" name="图片 1"/>
          <p:cNvPicPr>
            <a:picLocks noChangeAspect="1"/>
          </p:cNvPicPr>
          <p:nvPr/>
        </p:nvPicPr>
        <p:blipFill>
          <a:blip r:embed="rId1"/>
          <a:stretch>
            <a:fillRect/>
          </a:stretch>
        </p:blipFill>
        <p:spPr>
          <a:xfrm>
            <a:off x="3636645" y="483235"/>
            <a:ext cx="5443855" cy="3649980"/>
          </a:xfrm>
          <a:prstGeom prst="rect">
            <a:avLst/>
          </a:prstGeom>
        </p:spPr>
      </p:pic>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3215" y="627380"/>
            <a:ext cx="8415020" cy="3830955"/>
          </a:xfrm>
          <a:prstGeom prst="rect">
            <a:avLst/>
          </a:prstGeom>
          <a:gradFill>
            <a:gsLst>
              <a:gs pos="0">
                <a:srgbClr val="9EE256"/>
              </a:gs>
              <a:gs pos="100000">
                <a:srgbClr val="52762D"/>
              </a:gs>
            </a:gsLst>
            <a:lin scaled="0"/>
          </a:gradFill>
          <a:ln w="9525">
            <a:noFill/>
          </a:ln>
        </p:spPr>
        <p:txBody>
          <a:bodyPr wrap="square">
            <a:spAutoFit/>
          </a:bodyPr>
          <a:p>
            <a:pPr marL="558165" indent="-558165">
              <a:lnSpc>
                <a:spcPct val="150000"/>
              </a:lnSpc>
            </a:pPr>
            <a:r>
              <a:rPr lang="en-US" sz="1800" b="0">
                <a:latin typeface="Times New Roman" panose="02020603050405020304" charset="0"/>
              </a:rPr>
              <a:t>5.4.1 </a:t>
            </a:r>
            <a:r>
              <a:rPr lang="zh-CN" sz="1800" b="0">
                <a:ea typeface="宋体" panose="02010600030101010101" pitchFamily="2" charset="-122"/>
              </a:rPr>
              <a:t>地面与墙体转角处宜采用防水涂料作附加增强处理，每边宽度不应小于</a:t>
            </a:r>
            <a:r>
              <a:rPr lang="en-US" sz="1800" b="0">
                <a:latin typeface="Times New Roman" panose="02020603050405020304" charset="0"/>
                <a:cs typeface="宋体" panose="02010600030101010101" pitchFamily="2" charset="-122"/>
              </a:rPr>
              <a:t>150mm</a:t>
            </a:r>
            <a:r>
              <a:rPr lang="zh-CN" sz="1800" b="0">
                <a:ea typeface="宋体" panose="02010600030101010101" pitchFamily="2" charset="-122"/>
              </a:rPr>
              <a:t>。</a:t>
            </a:r>
            <a:endParaRPr lang="zh-CN" sz="1800" b="0">
              <a:ea typeface="宋体" panose="02010600030101010101" pitchFamily="2" charset="-122"/>
            </a:endParaRPr>
          </a:p>
          <a:p>
            <a:pPr marL="558165" indent="-558165">
              <a:lnSpc>
                <a:spcPct val="150000"/>
              </a:lnSpc>
            </a:pPr>
            <a:r>
              <a:rPr lang="en-US" sz="1800" b="0">
                <a:latin typeface="Times New Roman" panose="02020603050405020304" charset="0"/>
              </a:rPr>
              <a:t>5.4.2 </a:t>
            </a:r>
            <a:r>
              <a:rPr lang="zh-CN" sz="1800" b="0">
                <a:ea typeface="宋体" panose="02010600030101010101" pitchFamily="2" charset="-122"/>
              </a:rPr>
              <a:t>防水层在门口处应水平延展，且向外延展的长度不应小于</a:t>
            </a:r>
            <a:r>
              <a:rPr lang="en-US" sz="1800" b="0">
                <a:latin typeface="宋体" panose="02010600030101010101" pitchFamily="2" charset="-122"/>
              </a:rPr>
              <a:t> </a:t>
            </a:r>
            <a:r>
              <a:rPr lang="en-US" sz="1800" b="0">
                <a:latin typeface="Times New Roman" panose="02020603050405020304" charset="0"/>
                <a:cs typeface="宋体" panose="02010600030101010101" pitchFamily="2" charset="-122"/>
              </a:rPr>
              <a:t>500mm</a:t>
            </a:r>
            <a:r>
              <a:rPr lang="zh-CN" sz="1800" b="0">
                <a:ea typeface="宋体" panose="02010600030101010101" pitchFamily="2" charset="-122"/>
              </a:rPr>
              <a:t>，向两侧延展的宽度不应小于</a:t>
            </a:r>
            <a:r>
              <a:rPr lang="en-US" sz="1800" b="0">
                <a:latin typeface="宋体" panose="02010600030101010101" pitchFamily="2" charset="-122"/>
              </a:rPr>
              <a:t> </a:t>
            </a:r>
            <a:r>
              <a:rPr lang="en-US" sz="1800" b="0">
                <a:latin typeface="Times New Roman" panose="02020603050405020304" charset="0"/>
                <a:cs typeface="宋体" panose="02010600030101010101" pitchFamily="2" charset="-122"/>
              </a:rPr>
              <a:t>200mm</a:t>
            </a:r>
            <a:r>
              <a:rPr lang="zh-CN" sz="1800" b="0">
                <a:ea typeface="宋体" panose="02010600030101010101" pitchFamily="2" charset="-122"/>
              </a:rPr>
              <a:t>。门槛石应采用聚合物水泥防水砂浆满浆粘贴。</a:t>
            </a:r>
            <a:endParaRPr lang="zh-CN" sz="1800" b="0">
              <a:ea typeface="宋体" panose="02010600030101010101" pitchFamily="2" charset="-122"/>
            </a:endParaRPr>
          </a:p>
          <a:p>
            <a:pPr marL="558165" indent="-558165">
              <a:lnSpc>
                <a:spcPct val="150000"/>
              </a:lnSpc>
            </a:pPr>
            <a:r>
              <a:rPr lang="en-US" sz="1800" b="0">
                <a:latin typeface="Times New Roman" panose="02020603050405020304" charset="0"/>
              </a:rPr>
              <a:t>5.4.3 </a:t>
            </a:r>
            <a:r>
              <a:rPr lang="zh-CN" sz="1800" b="0">
                <a:ea typeface="宋体" panose="02010600030101010101" pitchFamily="2" charset="-122"/>
              </a:rPr>
              <a:t>穿越楼板的管道应设置防水套管，高度应高出装饰完成面</a:t>
            </a:r>
            <a:r>
              <a:rPr lang="en-US" sz="1800" b="0">
                <a:latin typeface="宋体" panose="02010600030101010101" pitchFamily="2" charset="-122"/>
              </a:rPr>
              <a:t> </a:t>
            </a:r>
            <a:r>
              <a:rPr lang="en-US" sz="1800" b="0">
                <a:latin typeface="Times New Roman" panose="02020603050405020304" charset="0"/>
                <a:cs typeface="宋体" panose="02010600030101010101" pitchFamily="2" charset="-122"/>
              </a:rPr>
              <a:t>20mm </a:t>
            </a:r>
            <a:r>
              <a:rPr lang="zh-CN" sz="1800" b="0">
                <a:ea typeface="宋体" panose="02010600030101010101" pitchFamily="2" charset="-122"/>
              </a:rPr>
              <a:t>以上；套管与管道间应采用密封材料嵌填密实。</a:t>
            </a:r>
            <a:endParaRPr lang="zh-CN" sz="1800" b="0">
              <a:ea typeface="宋体" panose="02010600030101010101" pitchFamily="2" charset="-122"/>
            </a:endParaRPr>
          </a:p>
          <a:p>
            <a:pPr marL="558165" indent="-558165">
              <a:lnSpc>
                <a:spcPct val="150000"/>
              </a:lnSpc>
            </a:pPr>
            <a:r>
              <a:rPr lang="en-US" sz="1800" b="0">
                <a:latin typeface="Times New Roman" panose="02020603050405020304" charset="0"/>
              </a:rPr>
              <a:t>5.4.4 </a:t>
            </a:r>
            <a:r>
              <a:rPr lang="zh-CN" sz="1800" b="0">
                <a:ea typeface="宋体" panose="02010600030101010101" pitchFamily="2" charset="-122"/>
              </a:rPr>
              <a:t>建筑室内排水坡度应坡向地漏，地漏应为室内最低标高处。</a:t>
            </a:r>
            <a:endParaRPr lang="zh-CN" sz="1800" b="0">
              <a:ea typeface="宋体" panose="02010600030101010101" pitchFamily="2" charset="-122"/>
            </a:endParaRPr>
          </a:p>
          <a:p>
            <a:pPr marL="558165" indent="-558165">
              <a:lnSpc>
                <a:spcPct val="150000"/>
              </a:lnSpc>
            </a:pPr>
            <a:r>
              <a:rPr lang="en-US" sz="1800" b="0">
                <a:latin typeface="Times New Roman" panose="02020603050405020304" charset="0"/>
              </a:rPr>
              <a:t>5.4.5 </a:t>
            </a:r>
            <a:r>
              <a:rPr lang="zh-CN" sz="1800" b="0">
                <a:ea typeface="宋体" panose="02010600030101010101" pitchFamily="2" charset="-122"/>
              </a:rPr>
              <a:t>排水系统应保持畅通。室内防水工程完成后，楼、地面和独立水容器的防水性能应通过蓄水试验进行检验。</a:t>
            </a:r>
            <a:endParaRPr lang="zh-CN" altLang="en-US" sz="1800"/>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0380" y="388620"/>
            <a:ext cx="8031480" cy="368300"/>
          </a:xfrm>
          <a:prstGeom prst="rect">
            <a:avLst/>
          </a:prstGeom>
          <a:gradFill>
            <a:gsLst>
              <a:gs pos="0">
                <a:srgbClr val="FECF40"/>
              </a:gs>
              <a:gs pos="100000">
                <a:srgbClr val="846C21"/>
              </a:gs>
            </a:gsLst>
            <a:lin scaled="0"/>
          </a:gradFill>
        </p:spPr>
        <p:txBody>
          <a:bodyPr wrap="square" rtlCol="0">
            <a:spAutoFit/>
          </a:bodyPr>
          <a:p>
            <a:r>
              <a:rPr lang="zh-CN" altLang="en-US"/>
              <a:t>6门窗工程施工</a:t>
            </a:r>
            <a:endParaRPr lang="zh-CN" altLang="en-US"/>
          </a:p>
        </p:txBody>
      </p:sp>
      <p:sp>
        <p:nvSpPr>
          <p:cNvPr id="3" name="文本框 2"/>
          <p:cNvSpPr txBox="1"/>
          <p:nvPr/>
        </p:nvSpPr>
        <p:spPr>
          <a:xfrm>
            <a:off x="500380" y="901065"/>
            <a:ext cx="8031480" cy="378460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6.0.1农村住房宜选用气密性能、水密性能和抗风压性能合格的门、窗，不宜采用推拉窗。</a:t>
            </a:r>
            <a:endParaRPr lang="zh-CN" altLang="en-US" sz="1600"/>
          </a:p>
          <a:p>
            <a:pPr>
              <a:lnSpc>
                <a:spcPct val="150000"/>
              </a:lnSpc>
            </a:pPr>
            <a:r>
              <a:rPr lang="zh-CN" altLang="en-US" sz="1600"/>
              <a:t>6.0.2建筑外门窗</a:t>
            </a:r>
            <a:r>
              <a:rPr lang="zh-CN" altLang="en-US" sz="1600">
                <a:solidFill>
                  <a:srgbClr val="FF0000"/>
                </a:solidFill>
              </a:rPr>
              <a:t>安装必须牢固，门窗扇应安装牢固、开关灵活、关闭严密、无倒翘。采用推拉门窗，门窗扇必须安装防脱落装置。在砌体上安装门窗严禁采用射钉固定。</a:t>
            </a:r>
            <a:endParaRPr lang="zh-CN" altLang="en-US" sz="1600"/>
          </a:p>
          <a:p>
            <a:pPr>
              <a:lnSpc>
                <a:spcPct val="150000"/>
              </a:lnSpc>
            </a:pPr>
            <a:r>
              <a:rPr lang="zh-CN" altLang="en-US" sz="1600"/>
              <a:t>6.0.3应在门窗洞口的侧面预埋防腐木砖或预制（或现浇）混凝土块作为预埋件，埋置位置和数量应结合门、窗位置及大小确定，门、窗框应采用锚固件与预埋件连接牢固。采用铝合金或塑钢窗时应在砌体砌筑时埋设混凝土块，窗四角设固定点。</a:t>
            </a:r>
            <a:endParaRPr lang="zh-CN" altLang="en-US" sz="1600"/>
          </a:p>
          <a:p>
            <a:pPr>
              <a:lnSpc>
                <a:spcPct val="150000"/>
              </a:lnSpc>
            </a:pPr>
            <a:r>
              <a:rPr lang="zh-CN" altLang="en-US" sz="1600"/>
              <a:t>6.0.4木门窗应采用烘干的木材。木门窗与砖石砌体、混凝土或抹灰层接触处应进行防腐处理，埋入砌体或混凝土中的木砖应进行防腐处理。</a:t>
            </a:r>
            <a:endParaRPr lang="zh-CN" altLang="en-US" sz="1600"/>
          </a:p>
          <a:p>
            <a:pPr>
              <a:lnSpc>
                <a:spcPct val="150000"/>
              </a:lnSpc>
            </a:pPr>
            <a:r>
              <a:rPr lang="zh-CN" altLang="en-US" sz="1600"/>
              <a:t>6.0.5</a:t>
            </a:r>
            <a:r>
              <a:rPr lang="zh-CN" altLang="en-US" sz="1600">
                <a:solidFill>
                  <a:srgbClr val="FF0000"/>
                </a:solidFill>
              </a:rPr>
              <a:t>金属门窗和塑料门窗安装应采用预留洞口的方法施工。应有可靠的防雷、防腐处理及填嵌、密封处理。</a:t>
            </a:r>
            <a:endParaRPr lang="zh-CN" altLang="en-US" sz="1600">
              <a:solidFill>
                <a:srgbClr val="FF0000"/>
              </a:solidFill>
            </a:endParaRP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6690" y="470535"/>
            <a:ext cx="8273415"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6.0.6塑料门窗框、附框和扇的安装应牢固。固定片或膨胀螺栓的数量与位置应正确， 固定点应距窗角、中横框、中竖框 150mm～200mm，固定点间距不应大于 600mm。</a:t>
            </a:r>
            <a:r>
              <a:rPr lang="zh-CN" altLang="en-US">
                <a:solidFill>
                  <a:srgbClr val="FF0000"/>
                </a:solidFill>
              </a:rPr>
              <a:t>窗框与洞口之间的伸缩缝内应采用聚氨酯发泡胶填充，发泡胶填充应均匀、密实。发泡胶成型后不宜切割。表面应采用密封胶密封。</a:t>
            </a:r>
            <a:r>
              <a:rPr lang="zh-CN" altLang="en-US"/>
              <a:t>密封胶应粘结牢固，表面应光滑、顺直、无裂纹。</a:t>
            </a:r>
            <a:endParaRPr lang="zh-CN" altLang="en-US"/>
          </a:p>
          <a:p>
            <a:pPr>
              <a:lnSpc>
                <a:spcPct val="150000"/>
              </a:lnSpc>
            </a:pPr>
            <a:r>
              <a:rPr lang="zh-CN" altLang="en-US"/>
              <a:t>6.0.7木窗玻璃安装时，必须打坐底油灰。铝合金、塑钢窗玻璃安装时，必须垫橡胶条。室外玻璃安装严禁拼接。</a:t>
            </a:r>
            <a:r>
              <a:rPr lang="zh-CN" altLang="en-US">
                <a:solidFill>
                  <a:srgbClr val="FF0000"/>
                </a:solidFill>
              </a:rPr>
              <a:t>当公称厚度 4mm 以上的外窗单片玻璃面积大于 </a:t>
            </a:r>
            <a:r>
              <a:rPr lang="en-US" altLang="zh-CN">
                <a:solidFill>
                  <a:srgbClr val="FF0000"/>
                </a:solidFill>
              </a:rPr>
              <a:t>1.5</a:t>
            </a:r>
            <a:r>
              <a:rPr lang="zh-CN" altLang="en-US">
                <a:solidFill>
                  <a:srgbClr val="FF0000"/>
                </a:solidFill>
              </a:rPr>
              <a:t>m2 时， 应使用安全玻璃。</a:t>
            </a:r>
            <a:endParaRPr lang="zh-CN" altLang="en-US">
              <a:solidFill>
                <a:srgbClr val="FF0000"/>
              </a:solidFill>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5630" y="436880"/>
            <a:ext cx="7792085" cy="368300"/>
          </a:xfrm>
          <a:prstGeom prst="rect">
            <a:avLst/>
          </a:prstGeom>
          <a:gradFill>
            <a:gsLst>
              <a:gs pos="0">
                <a:srgbClr val="FECF40"/>
              </a:gs>
              <a:gs pos="100000">
                <a:srgbClr val="846C21"/>
              </a:gs>
            </a:gsLst>
            <a:lin scaled="0"/>
          </a:gradFill>
        </p:spPr>
        <p:txBody>
          <a:bodyPr wrap="square" rtlCol="0">
            <a:spAutoFit/>
          </a:bodyPr>
          <a:p>
            <a:r>
              <a:rPr lang="zh-CN" altLang="en-US"/>
              <a:t>7装饰工程施工</a:t>
            </a:r>
            <a:endParaRPr lang="zh-CN" altLang="en-US"/>
          </a:p>
        </p:txBody>
      </p:sp>
      <p:sp>
        <p:nvSpPr>
          <p:cNvPr id="3" name="文本框 2"/>
          <p:cNvSpPr txBox="1"/>
          <p:nvPr/>
        </p:nvSpPr>
        <p:spPr>
          <a:xfrm>
            <a:off x="609600" y="908050"/>
            <a:ext cx="7778115" cy="341503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7.1.9抹灰用主要材料应满足以下要求：</a:t>
            </a:r>
            <a:endParaRPr lang="zh-CN" altLang="en-US" sz="1600"/>
          </a:p>
          <a:p>
            <a:pPr>
              <a:lnSpc>
                <a:spcPct val="150000"/>
              </a:lnSpc>
            </a:pPr>
            <a:r>
              <a:rPr lang="zh-CN" altLang="en-US" sz="1600"/>
              <a:t>1抹灰用的水泥宜为硅酸盐水泥、普通硅酸盐水泥，其强度等级不应小于 32.5， 且不同品种不同标号的水泥不得混合使用。</a:t>
            </a:r>
            <a:endParaRPr lang="zh-CN" altLang="en-US" sz="1600"/>
          </a:p>
          <a:p>
            <a:pPr>
              <a:lnSpc>
                <a:spcPct val="150000"/>
              </a:lnSpc>
            </a:pPr>
            <a:r>
              <a:rPr lang="zh-CN" altLang="en-US" sz="1600"/>
              <a:t>2抹灰用砂子宜选用中砂，砂子使用前应过筛，不得含有杂物。</a:t>
            </a:r>
            <a:endParaRPr lang="zh-CN" altLang="en-US" sz="1600"/>
          </a:p>
          <a:p>
            <a:pPr>
              <a:lnSpc>
                <a:spcPct val="150000"/>
              </a:lnSpc>
            </a:pPr>
            <a:r>
              <a:rPr lang="zh-CN" altLang="en-US" sz="1600"/>
              <a:t>3</a:t>
            </a:r>
            <a:r>
              <a:rPr lang="zh-CN" altLang="en-US" sz="1600">
                <a:solidFill>
                  <a:srgbClr val="FF0000"/>
                </a:solidFill>
              </a:rPr>
              <a:t>抹灰用石灰膏的熟化期不应少于 15d。</a:t>
            </a:r>
            <a:r>
              <a:rPr lang="zh-CN" altLang="en-US" sz="1600"/>
              <a:t>罩面用磨细石灰粉的熟化期不应少于 3d。</a:t>
            </a:r>
            <a:endParaRPr lang="zh-CN" altLang="en-US" sz="1600"/>
          </a:p>
          <a:p>
            <a:pPr>
              <a:lnSpc>
                <a:spcPct val="150000"/>
              </a:lnSpc>
            </a:pPr>
            <a:r>
              <a:rPr lang="zh-CN" altLang="en-US" sz="1600"/>
              <a:t>7.1.10抹灰工程基层处理应符合以下规定：</a:t>
            </a:r>
            <a:endParaRPr lang="zh-CN" altLang="en-US" sz="1600"/>
          </a:p>
          <a:p>
            <a:pPr>
              <a:lnSpc>
                <a:spcPct val="150000"/>
              </a:lnSpc>
            </a:pPr>
            <a:r>
              <a:rPr lang="zh-CN" altLang="en-US" sz="1600"/>
              <a:t>1砖砌体，应清除表面杂物、尘土，抹灰前应洒水湿润。</a:t>
            </a:r>
            <a:endParaRPr lang="zh-CN" altLang="en-US" sz="1600"/>
          </a:p>
          <a:p>
            <a:pPr>
              <a:lnSpc>
                <a:spcPct val="150000"/>
              </a:lnSpc>
            </a:pPr>
            <a:r>
              <a:rPr lang="zh-CN" altLang="en-US" sz="1600"/>
              <a:t>2混凝土，表面应凿毛或在表面洒水润湿后涂刷 1:1 水泥砂浆（加适量胶粘剂）。</a:t>
            </a:r>
            <a:endParaRPr lang="zh-CN" altLang="en-US" sz="1600"/>
          </a:p>
          <a:p>
            <a:pPr>
              <a:lnSpc>
                <a:spcPct val="150000"/>
              </a:lnSpc>
            </a:pPr>
            <a:r>
              <a:rPr lang="zh-CN" altLang="en-US" sz="1600"/>
              <a:t>3加气混凝土，应在湿润后边刷界面剂，边抹强度不大于 M5 的水泥混合砂浆。</a:t>
            </a:r>
            <a:endParaRPr lang="zh-CN" altLang="en-US" sz="16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3742903" name="图片 1073742902" descr="5380284831442392412450"/>
          <p:cNvPicPr>
            <a:picLocks noChangeAspect="1"/>
          </p:cNvPicPr>
          <p:nvPr/>
        </p:nvPicPr>
        <p:blipFill>
          <a:blip r:embed="rId1"/>
          <a:stretch>
            <a:fillRect/>
          </a:stretch>
        </p:blipFill>
        <p:spPr>
          <a:xfrm>
            <a:off x="323215" y="338773"/>
            <a:ext cx="3613150" cy="3074035"/>
          </a:xfrm>
          <a:prstGeom prst="rect">
            <a:avLst/>
          </a:prstGeom>
          <a:noFill/>
          <a:ln w="9525">
            <a:noFill/>
          </a:ln>
        </p:spPr>
      </p:pic>
      <p:pic>
        <p:nvPicPr>
          <p:cNvPr id="2" name="图片 1"/>
          <p:cNvPicPr>
            <a:picLocks noChangeAspect="1"/>
          </p:cNvPicPr>
          <p:nvPr/>
        </p:nvPicPr>
        <p:blipFill>
          <a:blip r:embed="rId2"/>
          <a:stretch>
            <a:fillRect/>
          </a:stretch>
        </p:blipFill>
        <p:spPr>
          <a:xfrm>
            <a:off x="3420110" y="1923415"/>
            <a:ext cx="5076825" cy="2795270"/>
          </a:xfrm>
          <a:prstGeom prst="rect">
            <a:avLst/>
          </a:prstGeom>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070" y="51435"/>
            <a:ext cx="8144510" cy="452310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7.1.13涂饰工程应符合以下规定：</a:t>
            </a:r>
            <a:endParaRPr lang="zh-CN" altLang="en-US" sz="1600"/>
          </a:p>
          <a:p>
            <a:pPr>
              <a:lnSpc>
                <a:spcPct val="150000"/>
              </a:lnSpc>
            </a:pPr>
            <a:r>
              <a:rPr lang="zh-CN" altLang="en-US" sz="1600"/>
              <a:t>1涂饰工程应在抹灰、吊顶、细部、地面等已完成后进行。</a:t>
            </a:r>
            <a:endParaRPr lang="zh-CN" altLang="en-US" sz="1600"/>
          </a:p>
          <a:p>
            <a:pPr>
              <a:lnSpc>
                <a:spcPct val="150000"/>
              </a:lnSpc>
            </a:pPr>
            <a:r>
              <a:rPr lang="zh-CN" altLang="en-US" sz="1600"/>
              <a:t>2</a:t>
            </a:r>
            <a:r>
              <a:rPr lang="zh-CN" altLang="en-US" sz="1600">
                <a:solidFill>
                  <a:srgbClr val="FF0000"/>
                </a:solidFill>
              </a:rPr>
              <a:t>混凝土或抹灰基层涂刷溶剂型涂料时，含水率不得大于 8%；涂刷水性涂料时， 含水率不得大于 10%；木质基层含水率不得大于 12%。</a:t>
            </a:r>
            <a:endParaRPr lang="zh-CN" altLang="en-US" sz="1600">
              <a:solidFill>
                <a:srgbClr val="FF0000"/>
              </a:solidFill>
            </a:endParaRPr>
          </a:p>
          <a:p>
            <a:pPr>
              <a:lnSpc>
                <a:spcPct val="150000"/>
              </a:lnSpc>
            </a:pPr>
            <a:r>
              <a:rPr lang="zh-CN" altLang="en-US" sz="1600"/>
              <a:t>3涂料在使用前应搅拌均匀，并应在规定的时间内用完。</a:t>
            </a:r>
            <a:endParaRPr lang="zh-CN" altLang="en-US" sz="1600"/>
          </a:p>
          <a:p>
            <a:pPr>
              <a:lnSpc>
                <a:spcPct val="150000"/>
              </a:lnSpc>
            </a:pPr>
            <a:r>
              <a:rPr lang="zh-CN" altLang="en-US" sz="1600"/>
              <a:t>4施工现场环境温度宜在 5℃～35℃之间，并应注意通风换气和防尘。</a:t>
            </a:r>
            <a:endParaRPr lang="zh-CN" altLang="en-US" sz="1600"/>
          </a:p>
          <a:p>
            <a:pPr>
              <a:lnSpc>
                <a:spcPct val="150000"/>
              </a:lnSpc>
            </a:pPr>
            <a:endParaRPr lang="zh-CN" altLang="en-US" sz="1600"/>
          </a:p>
          <a:p>
            <a:pPr>
              <a:lnSpc>
                <a:spcPct val="150000"/>
              </a:lnSpc>
            </a:pPr>
            <a:r>
              <a:rPr lang="zh-CN" altLang="en-US" sz="1600"/>
              <a:t>7.1.14地面铺装工程应符合以下规定：</a:t>
            </a:r>
            <a:endParaRPr lang="zh-CN" altLang="en-US" sz="1600"/>
          </a:p>
          <a:p>
            <a:pPr>
              <a:lnSpc>
                <a:spcPct val="150000"/>
              </a:lnSpc>
            </a:pPr>
            <a:r>
              <a:rPr lang="zh-CN" altLang="en-US" sz="1600"/>
              <a:t>1地面铺装宜在地面隐蔽工程、吊顶工程、墙面抹灰工程完成后进行。</a:t>
            </a:r>
            <a:endParaRPr lang="zh-CN" altLang="en-US" sz="1600"/>
          </a:p>
          <a:p>
            <a:pPr>
              <a:lnSpc>
                <a:spcPct val="150000"/>
              </a:lnSpc>
            </a:pPr>
            <a:r>
              <a:rPr lang="zh-CN" altLang="en-US" sz="1600"/>
              <a:t>2地面面层应有足够的强度。</a:t>
            </a:r>
            <a:endParaRPr lang="zh-CN" altLang="en-US" sz="1600"/>
          </a:p>
          <a:p>
            <a:pPr>
              <a:lnSpc>
                <a:spcPct val="150000"/>
              </a:lnSpc>
            </a:pPr>
            <a:r>
              <a:rPr lang="zh-CN" altLang="en-US" sz="1600"/>
              <a:t>3天然石材在铺装前应采取防护措施，防止出现污损、泛碱等现象。</a:t>
            </a:r>
            <a:endParaRPr lang="zh-CN" altLang="en-US" sz="1600"/>
          </a:p>
          <a:p>
            <a:pPr>
              <a:lnSpc>
                <a:spcPct val="150000"/>
              </a:lnSpc>
            </a:pPr>
            <a:r>
              <a:rPr lang="zh-CN" altLang="en-US" sz="1600"/>
              <a:t>4湿作业施工现场环境温度宜在 5℃以上。</a:t>
            </a:r>
            <a:endParaRPr lang="zh-CN" altLang="en-US" sz="1600"/>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070" y="123190"/>
            <a:ext cx="8820785" cy="489267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7.4墙面铺装工程施工</a:t>
            </a:r>
            <a:endParaRPr lang="zh-CN" altLang="en-US" sz="1600"/>
          </a:p>
          <a:p>
            <a:pPr>
              <a:lnSpc>
                <a:spcPct val="150000"/>
              </a:lnSpc>
            </a:pPr>
            <a:r>
              <a:rPr lang="zh-CN" altLang="en-US" sz="1600"/>
              <a:t>7.4.1室外贴面砖施工要点：基层处理→测设基准线、基准面→抹底灰→选砖→弹分格线→排砖→浸砖→粘贴面砖→勾缝、擦缝。</a:t>
            </a:r>
            <a:endParaRPr lang="zh-CN" altLang="en-US" sz="1600"/>
          </a:p>
          <a:p>
            <a:pPr>
              <a:lnSpc>
                <a:spcPct val="150000"/>
              </a:lnSpc>
            </a:pPr>
            <a:r>
              <a:rPr lang="zh-CN" altLang="en-US" sz="1600"/>
              <a:t>7.4.2室内贴面砖施工要点：抹底层灰→排砖弹线→选砖浸砖→镶贴面砖→勾缝、擦缝。</a:t>
            </a:r>
            <a:endParaRPr lang="zh-CN" altLang="en-US" sz="1600"/>
          </a:p>
          <a:p>
            <a:pPr>
              <a:lnSpc>
                <a:spcPct val="150000"/>
              </a:lnSpc>
            </a:pPr>
            <a:r>
              <a:rPr lang="zh-CN" altLang="en-US" sz="1600"/>
              <a:t>7.4.3墙面砖铺贴应符合下列规定：</a:t>
            </a:r>
            <a:endParaRPr lang="zh-CN" altLang="en-US" sz="1600"/>
          </a:p>
          <a:p>
            <a:pPr>
              <a:lnSpc>
                <a:spcPct val="150000"/>
              </a:lnSpc>
            </a:pPr>
            <a:r>
              <a:rPr lang="zh-CN" altLang="en-US" sz="1600"/>
              <a:t>1墙面砖铺贴前应进行挑选，并应浸水 2h 以上，晾干表面水分。</a:t>
            </a:r>
            <a:endParaRPr lang="zh-CN" altLang="en-US" sz="1600"/>
          </a:p>
          <a:p>
            <a:pPr>
              <a:lnSpc>
                <a:spcPct val="150000"/>
              </a:lnSpc>
            </a:pPr>
            <a:r>
              <a:rPr lang="zh-CN" altLang="en-US" sz="1600"/>
              <a:t>2铺贴前应进行放线定位和排砖，非整砖应排放在次要部位或阴角处。每面墙不宜有两列非整砖，非整砖宽度不宜小于整砖的 1/3。</a:t>
            </a:r>
            <a:endParaRPr lang="zh-CN" altLang="en-US" sz="1600"/>
          </a:p>
          <a:p>
            <a:pPr>
              <a:lnSpc>
                <a:spcPct val="150000"/>
              </a:lnSpc>
            </a:pPr>
            <a:r>
              <a:rPr lang="zh-CN" altLang="en-US" sz="1600"/>
              <a:t>3铺贴前应确定水平及竖向标志，垫好底尺，挂线铺贴。墙面砖表面应平整、接缝应平直、缝宽应均匀一致。阴角砖应压向正确，阳角线宜做成 45°角对接。在墙面突出物处，应整砖套割吻合，不得用非整砖拼凑铺贴。</a:t>
            </a:r>
            <a:endParaRPr lang="zh-CN" altLang="en-US" sz="1600"/>
          </a:p>
          <a:p>
            <a:pPr>
              <a:lnSpc>
                <a:spcPct val="150000"/>
              </a:lnSpc>
            </a:pPr>
            <a:r>
              <a:rPr lang="zh-CN" altLang="en-US" sz="1600"/>
              <a:t>4结合砂浆宜采用 1:2 水泥砂浆，砂浆厚度宜为 6mm～10mm。水泥砂浆应满铺在墙砖背面，一面墙不宜一次铺贴到顶，以防塌落。</a:t>
            </a:r>
            <a:endParaRPr lang="zh-CN" altLang="en-US" sz="1600"/>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2720" y="375285"/>
            <a:ext cx="8359140" cy="383095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a:t>7.5涂饰工程施工</a:t>
            </a:r>
            <a:endParaRPr lang="zh-CN" altLang="en-US"/>
          </a:p>
          <a:p>
            <a:pPr>
              <a:lnSpc>
                <a:spcPct val="150000"/>
              </a:lnSpc>
            </a:pPr>
            <a:r>
              <a:rPr lang="zh-CN" altLang="en-US"/>
              <a:t>7.5.1基层处理应符合下列规定：</a:t>
            </a:r>
            <a:endParaRPr lang="zh-CN" altLang="en-US"/>
          </a:p>
          <a:p>
            <a:pPr>
              <a:lnSpc>
                <a:spcPct val="150000"/>
              </a:lnSpc>
            </a:pPr>
            <a:r>
              <a:rPr lang="zh-CN" altLang="en-US"/>
              <a:t>1混凝土及水泥砂浆抹灰基层：应满刮腻子、砂纸打光，表面应平整光滑、线角顺直。</a:t>
            </a:r>
            <a:endParaRPr lang="zh-CN" altLang="en-US"/>
          </a:p>
          <a:p>
            <a:pPr>
              <a:lnSpc>
                <a:spcPct val="150000"/>
              </a:lnSpc>
            </a:pPr>
            <a:r>
              <a:rPr lang="zh-CN" altLang="en-US"/>
              <a:t>2纸面石膏板基层：应按设计要求对板缝、钉眼进行处理后，满刮腻子、砂纸打光。</a:t>
            </a:r>
            <a:endParaRPr lang="zh-CN" altLang="en-US"/>
          </a:p>
          <a:p>
            <a:pPr>
              <a:lnSpc>
                <a:spcPct val="150000"/>
              </a:lnSpc>
            </a:pPr>
            <a:r>
              <a:rPr lang="zh-CN" altLang="en-US"/>
              <a:t>3清漆木质基层：表面应平整光滑、颜色谐调一致、表面无污染、裂缝、残缺等缺陷。</a:t>
            </a:r>
            <a:endParaRPr lang="zh-CN" altLang="en-US"/>
          </a:p>
          <a:p>
            <a:pPr>
              <a:lnSpc>
                <a:spcPct val="150000"/>
              </a:lnSpc>
            </a:pPr>
            <a:r>
              <a:rPr lang="zh-CN" altLang="en-US"/>
              <a:t>4调和漆木质基层：表面应平整、无严重污染。</a:t>
            </a:r>
            <a:endParaRPr lang="zh-CN" altLang="en-US"/>
          </a:p>
          <a:p>
            <a:pPr>
              <a:lnSpc>
                <a:spcPct val="150000"/>
              </a:lnSpc>
            </a:pPr>
            <a:r>
              <a:rPr lang="zh-CN" altLang="en-US"/>
              <a:t>5金属基层：表面应进行除锈和防锈处理。</a:t>
            </a:r>
            <a:endParaRPr lang="zh-CN" altLang="en-US"/>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4475" y="429895"/>
            <a:ext cx="8431530" cy="378460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7.6地面铺装工程施工</a:t>
            </a:r>
            <a:endParaRPr lang="zh-CN" altLang="en-US" sz="1600"/>
          </a:p>
          <a:p>
            <a:pPr>
              <a:lnSpc>
                <a:spcPct val="150000"/>
              </a:lnSpc>
            </a:pPr>
            <a:r>
              <a:rPr lang="zh-CN" altLang="en-US" sz="1600"/>
              <a:t>7.6.1石材、地面砖铺贴应符合下列规定：</a:t>
            </a:r>
            <a:endParaRPr lang="zh-CN" altLang="en-US" sz="1600"/>
          </a:p>
          <a:p>
            <a:pPr>
              <a:lnSpc>
                <a:spcPct val="150000"/>
              </a:lnSpc>
            </a:pPr>
            <a:r>
              <a:rPr lang="zh-CN" altLang="en-US" sz="1600"/>
              <a:t>1、石材、地面砖铺贴前应浸水湿润。天然石材铺贴前应进行对色、拼花并试拼、编号。</a:t>
            </a:r>
            <a:endParaRPr lang="zh-CN" altLang="en-US" sz="1600"/>
          </a:p>
          <a:p>
            <a:pPr>
              <a:lnSpc>
                <a:spcPct val="150000"/>
              </a:lnSpc>
            </a:pPr>
            <a:r>
              <a:rPr lang="zh-CN" altLang="en-US" sz="1600"/>
              <a:t>2、铺贴前应先确定结合层砂浆厚度，拉十字线控制其厚度和石材、地面砖表面平整度。</a:t>
            </a:r>
            <a:endParaRPr lang="zh-CN" altLang="en-US" sz="1600"/>
          </a:p>
          <a:p>
            <a:pPr>
              <a:lnSpc>
                <a:spcPct val="150000"/>
              </a:lnSpc>
            </a:pPr>
            <a:r>
              <a:rPr lang="zh-CN" altLang="en-US" sz="1600"/>
              <a:t>3、结合层砂浆宜采用体积比为 1:3 的干硬性水泥砂浆，厚度宜高出实铺厚度2mm～3mm。铺贴前应在水泥砂浆上刷一道水灰比为 1:2 的素水泥浆或干铺水泥1mm～2mm 后洒水。</a:t>
            </a:r>
            <a:endParaRPr lang="zh-CN" altLang="en-US" sz="1600"/>
          </a:p>
          <a:p>
            <a:pPr>
              <a:lnSpc>
                <a:spcPct val="150000"/>
              </a:lnSpc>
            </a:pPr>
            <a:r>
              <a:rPr lang="zh-CN" altLang="en-US" sz="1600"/>
              <a:t>4、石材、地面砖铺贴时应保持水平就位，用橡皮锤轻击使其与砂浆粘结紧密，同时调整其表面平整度及缝宽。</a:t>
            </a:r>
            <a:endParaRPr lang="zh-CN" altLang="en-US" sz="1600"/>
          </a:p>
          <a:p>
            <a:pPr>
              <a:lnSpc>
                <a:spcPct val="150000"/>
              </a:lnSpc>
            </a:pPr>
            <a:r>
              <a:rPr lang="zh-CN" altLang="en-US" sz="1600"/>
              <a:t>5、铺贴后应及时清理表面，24h 后应用 1:1 水泥浆灌缝，选择与地面颜色一致的颜料与白水泥拌和均匀后嵌缝。</a:t>
            </a:r>
            <a:endParaRPr lang="zh-CN" altLang="en-US" sz="1600"/>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1460" y="51435"/>
            <a:ext cx="8411210" cy="368300"/>
          </a:xfrm>
          <a:prstGeom prst="rect">
            <a:avLst/>
          </a:prstGeom>
          <a:gradFill>
            <a:gsLst>
              <a:gs pos="0">
                <a:srgbClr val="FECF40"/>
              </a:gs>
              <a:gs pos="100000">
                <a:srgbClr val="846C21"/>
              </a:gs>
            </a:gsLst>
            <a:lin scaled="0"/>
          </a:gradFill>
        </p:spPr>
        <p:txBody>
          <a:bodyPr wrap="square" rtlCol="0">
            <a:spAutoFit/>
          </a:bodyPr>
          <a:p>
            <a:r>
              <a:rPr lang="zh-CN" altLang="en-US"/>
              <a:t>8水电安装及附属设备</a:t>
            </a:r>
            <a:endParaRPr lang="zh-CN" altLang="en-US"/>
          </a:p>
        </p:txBody>
      </p:sp>
      <p:sp>
        <p:nvSpPr>
          <p:cNvPr id="3" name="文本框 2"/>
          <p:cNvSpPr txBox="1"/>
          <p:nvPr/>
        </p:nvSpPr>
        <p:spPr>
          <a:xfrm>
            <a:off x="251460" y="555625"/>
            <a:ext cx="8410575" cy="4154170"/>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8.1给水安装</a:t>
            </a:r>
            <a:endParaRPr lang="zh-CN" altLang="en-US" sz="1600"/>
          </a:p>
          <a:p>
            <a:pPr>
              <a:lnSpc>
                <a:spcPct val="150000"/>
              </a:lnSpc>
            </a:pPr>
            <a:r>
              <a:rPr lang="zh-CN" altLang="en-US" sz="1600"/>
              <a:t>8.1.1自来水管应采用无毒、无污染的塑铝管、聚丙烯管、聚乙烯管及其它符合卫生标准的管件、管材。严禁使用冷镀锌管。</a:t>
            </a:r>
            <a:endParaRPr lang="zh-CN" altLang="en-US" sz="1600"/>
          </a:p>
          <a:p>
            <a:pPr>
              <a:lnSpc>
                <a:spcPct val="150000"/>
              </a:lnSpc>
            </a:pPr>
            <a:r>
              <a:rPr lang="zh-CN" altLang="en-US" sz="1600"/>
              <a:t>8.1.2厨房的塑料给水管，不得布置在灶台上边缘；明设的塑料给水立管距灶台边缘不得小于 0.4m，距燃气热水器边缘不宜小于 0.2m。</a:t>
            </a:r>
            <a:endParaRPr lang="zh-CN" altLang="en-US" sz="1600"/>
          </a:p>
          <a:p>
            <a:pPr>
              <a:lnSpc>
                <a:spcPct val="150000"/>
              </a:lnSpc>
            </a:pPr>
            <a:r>
              <a:rPr lang="zh-CN" altLang="en-US" sz="1600"/>
              <a:t>8.2室外排水</a:t>
            </a:r>
            <a:endParaRPr lang="zh-CN" altLang="en-US" sz="1600"/>
          </a:p>
          <a:p>
            <a:pPr>
              <a:lnSpc>
                <a:spcPct val="150000"/>
              </a:lnSpc>
            </a:pPr>
            <a:r>
              <a:rPr lang="zh-CN" altLang="en-US" sz="1600"/>
              <a:t>8.2.1农村住房室外排水管道应采用排水铸铁管或塑料管，管材应有合格证明。</a:t>
            </a:r>
            <a:endParaRPr lang="zh-CN" altLang="en-US" sz="1600"/>
          </a:p>
          <a:p>
            <a:pPr>
              <a:lnSpc>
                <a:spcPct val="150000"/>
              </a:lnSpc>
            </a:pPr>
            <a:r>
              <a:rPr lang="zh-CN" altLang="en-US" sz="1600"/>
              <a:t>8.2.2排水管道严禁无坡或倒坡。管道一般明设，承插接口的排水管道安装时，管道和管件的承口应与水流方向相反。</a:t>
            </a:r>
            <a:endParaRPr lang="zh-CN" altLang="en-US" sz="1600"/>
          </a:p>
          <a:p>
            <a:pPr>
              <a:lnSpc>
                <a:spcPct val="150000"/>
              </a:lnSpc>
            </a:pPr>
            <a:r>
              <a:rPr lang="zh-CN" altLang="en-US" sz="1600"/>
              <a:t>8.2.3排水管道安装后必须做灌水试验和通水试验，排水应畅通，无堵塞，管接口无渗漏。</a:t>
            </a:r>
            <a:endParaRPr lang="zh-CN" altLang="en-US" sz="1600"/>
          </a:p>
          <a:p>
            <a:pPr>
              <a:lnSpc>
                <a:spcPct val="150000"/>
              </a:lnSpc>
            </a:pPr>
            <a:r>
              <a:rPr lang="zh-CN" altLang="en-US" sz="1600"/>
              <a:t>8.2.4农村房屋外墙周边必须做散水，膨胀土地区房屋散水宽度不得小于 1200mm。</a:t>
            </a:r>
            <a:endParaRPr lang="zh-CN" altLang="en-US" sz="1600"/>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2095" y="195580"/>
            <a:ext cx="8517890" cy="452310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8.3电气安装</a:t>
            </a:r>
            <a:endParaRPr lang="zh-CN" altLang="en-US" sz="1600"/>
          </a:p>
          <a:p>
            <a:pPr>
              <a:lnSpc>
                <a:spcPct val="150000"/>
              </a:lnSpc>
            </a:pPr>
            <a:r>
              <a:rPr lang="zh-CN" altLang="en-US" sz="1600"/>
              <a:t>8.3.1农村住房电气安装应结合户主需求及现场情况确定适合的安装方法。强电、弱电绝缘导线、接线盒（箱）、开关等材料应有合格证明，并确保包装完好。</a:t>
            </a:r>
            <a:endParaRPr lang="zh-CN" altLang="en-US" sz="1600"/>
          </a:p>
          <a:p>
            <a:pPr>
              <a:lnSpc>
                <a:spcPct val="150000"/>
              </a:lnSpc>
            </a:pPr>
            <a:r>
              <a:rPr lang="zh-CN" altLang="en-US" sz="1600"/>
              <a:t>8.3.2电气安装可采用明装法，也可采用结构施工时预埋导管后穿线安装。</a:t>
            </a:r>
            <a:endParaRPr lang="zh-CN" altLang="en-US" sz="1600"/>
          </a:p>
          <a:p>
            <a:pPr>
              <a:lnSpc>
                <a:spcPct val="150000"/>
              </a:lnSpc>
            </a:pPr>
            <a:r>
              <a:rPr lang="zh-CN" altLang="en-US" sz="1600"/>
              <a:t>8.3.3导管内穿线应满足以下要求：同一交流回路的绝缘导线不应穿于不同导管内； 不同回路、交流与直流线路、强电和弱点的绝缘导线不应穿于同一导管内；绝缘导线接头应设置在专用接线盒（箱）或器具内，不得设置在导管和槽盒内，盒（箱）的设置位置应便于检修。</a:t>
            </a:r>
            <a:endParaRPr lang="zh-CN" altLang="en-US" sz="1600"/>
          </a:p>
          <a:p>
            <a:pPr>
              <a:lnSpc>
                <a:spcPct val="150000"/>
              </a:lnSpc>
            </a:pPr>
            <a:r>
              <a:rPr lang="zh-CN" altLang="en-US" sz="1600"/>
              <a:t>8.3.4进户线和穿墙线应用绝缘套管保护。</a:t>
            </a:r>
            <a:endParaRPr lang="zh-CN" altLang="en-US" sz="1600"/>
          </a:p>
          <a:p>
            <a:pPr>
              <a:lnSpc>
                <a:spcPct val="150000"/>
              </a:lnSpc>
            </a:pPr>
            <a:r>
              <a:rPr lang="zh-CN" altLang="en-US" sz="1600"/>
              <a:t>8.3.5室内开关安装距地高度不应小于 1.30m。</a:t>
            </a:r>
            <a:endParaRPr lang="zh-CN" altLang="en-US" sz="1600"/>
          </a:p>
          <a:p>
            <a:pPr>
              <a:lnSpc>
                <a:spcPct val="150000"/>
              </a:lnSpc>
            </a:pPr>
            <a:r>
              <a:rPr lang="zh-CN" altLang="en-US" sz="1600"/>
              <a:t>8.3.6三相四线制输配电系统的零线严禁作为电器保护的地线使用。</a:t>
            </a:r>
            <a:endParaRPr lang="zh-CN" altLang="en-US" sz="1600"/>
          </a:p>
          <a:p>
            <a:pPr>
              <a:lnSpc>
                <a:spcPct val="150000"/>
              </a:lnSpc>
            </a:pPr>
            <a:r>
              <a:rPr lang="zh-CN" altLang="en-US" sz="1600"/>
              <a:t>8.3.7同一房屋的开关宜采用同一系列的产品，且应操作灵活、接触可靠。电器的开关应控制相线（即火线）。</a:t>
            </a:r>
            <a:endParaRPr lang="zh-CN" altLang="en-US" sz="1600"/>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9885" y="450215"/>
            <a:ext cx="8470265" cy="452310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600"/>
              <a:t>8.3.8插座接线应符合下列规定：</a:t>
            </a:r>
            <a:endParaRPr lang="zh-CN" altLang="en-US" sz="1600"/>
          </a:p>
          <a:p>
            <a:pPr>
              <a:lnSpc>
                <a:spcPct val="150000"/>
              </a:lnSpc>
            </a:pPr>
            <a:endParaRPr lang="zh-CN" altLang="en-US" sz="1600"/>
          </a:p>
          <a:p>
            <a:pPr>
              <a:lnSpc>
                <a:spcPct val="150000"/>
              </a:lnSpc>
            </a:pPr>
            <a:r>
              <a:rPr lang="zh-CN" altLang="en-US" sz="1600"/>
              <a:t>1对于单相两孔插座，面对插座的右孔或上孔应与相线连接，左孔或下孔应与中性导体（N）连接；对于单相三孔插座，面对插座的右孔应与相线连接，左孔应与中性导体（N）连接。</a:t>
            </a:r>
            <a:endParaRPr lang="zh-CN" altLang="en-US" sz="1600"/>
          </a:p>
          <a:p>
            <a:pPr>
              <a:lnSpc>
                <a:spcPct val="150000"/>
              </a:lnSpc>
            </a:pPr>
            <a:r>
              <a:rPr lang="zh-CN" altLang="en-US" sz="1600"/>
              <a:t>2单相三孔、三相四孔及三相五孔插座的保护接地导体（PE）应接在上孔；插座的保护接地导体端子不得与中性导体端子连接；同一场所的三相插座，其接线的相序应一致。</a:t>
            </a:r>
            <a:endParaRPr lang="zh-CN" altLang="en-US" sz="1600"/>
          </a:p>
          <a:p>
            <a:pPr>
              <a:lnSpc>
                <a:spcPct val="150000"/>
              </a:lnSpc>
            </a:pPr>
            <a:r>
              <a:rPr lang="zh-CN" altLang="en-US" sz="1600"/>
              <a:t>3保护接地导体（PE）在插座之间不得串联连接。</a:t>
            </a:r>
            <a:endParaRPr lang="zh-CN" altLang="en-US" sz="1600"/>
          </a:p>
          <a:p>
            <a:pPr>
              <a:lnSpc>
                <a:spcPct val="150000"/>
              </a:lnSpc>
            </a:pPr>
            <a:endParaRPr lang="zh-CN" altLang="en-US" sz="1600"/>
          </a:p>
          <a:p>
            <a:pPr>
              <a:lnSpc>
                <a:spcPct val="150000"/>
              </a:lnSpc>
            </a:pPr>
            <a:r>
              <a:rPr lang="zh-CN" altLang="en-US" sz="1600"/>
              <a:t>8.3.9灯具固定应牢固可靠，在砌体和混凝土结构上严禁使用木楔、尼龙塞或塑料塞固定。吸顶或墙面上安装的灯具，其固定用的螺栓或螺钉不应少于 2 个，灯具应紧贴饰面。</a:t>
            </a:r>
            <a:endParaRPr lang="zh-CN" altLang="en-US" sz="1600"/>
          </a:p>
          <a:p>
            <a:pPr>
              <a:lnSpc>
                <a:spcPct val="150000"/>
              </a:lnSpc>
            </a:pPr>
            <a:r>
              <a:rPr lang="zh-CN" altLang="en-US" sz="1600"/>
              <a:t>8.3.10大功率电器使用的线材、插座应满足相应使用要求，并应增设相关标识，避免错用。</a:t>
            </a:r>
            <a:endParaRPr lang="zh-CN" altLang="en-US" sz="1600"/>
          </a:p>
          <a:p>
            <a:pPr>
              <a:lnSpc>
                <a:spcPct val="150000"/>
              </a:lnSpc>
            </a:pPr>
            <a:r>
              <a:rPr lang="zh-CN" altLang="en-US" sz="1600"/>
              <a:t>8.3.11强、弱电应分开走线。当不具备预埋导管条件时，建筑弱电系统宜明装。</a:t>
            </a:r>
            <a:endParaRPr lang="zh-CN" altLang="en-US" sz="1600"/>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0840" y="293370"/>
            <a:ext cx="8590915" cy="4666615"/>
          </a:xfrm>
          <a:prstGeom prst="rect">
            <a:avLst/>
          </a:prstGeom>
          <a:gradFill>
            <a:gsLst>
              <a:gs pos="0">
                <a:srgbClr val="9EE256"/>
              </a:gs>
              <a:gs pos="100000">
                <a:srgbClr val="52762D"/>
              </a:gs>
            </a:gsLst>
            <a:lin scaled="0"/>
          </a:gradFill>
        </p:spPr>
        <p:txBody>
          <a:bodyPr wrap="square" rtlCol="0">
            <a:noAutofit/>
          </a:bodyPr>
          <a:p>
            <a:pPr>
              <a:lnSpc>
                <a:spcPct val="150000"/>
              </a:lnSpc>
            </a:pPr>
            <a:r>
              <a:rPr lang="zh-CN" altLang="en-US" sz="1600"/>
              <a:t>8.4防雷接地</a:t>
            </a:r>
            <a:endParaRPr lang="zh-CN" altLang="en-US" sz="1600"/>
          </a:p>
          <a:p>
            <a:pPr>
              <a:lnSpc>
                <a:spcPct val="150000"/>
              </a:lnSpc>
            </a:pPr>
            <a:r>
              <a:rPr lang="zh-CN" altLang="en-US" sz="1600"/>
              <a:t>8.4.1农村住房防雷接地宜暗设（由女儿墙顶连接完毕后，埋入圈梁、构造柱或框架柱中，并沿构造柱或框架柱向下伸入基础或埋入地下），用材料应可靠、有合格证明。</a:t>
            </a:r>
            <a:endParaRPr lang="zh-CN" altLang="en-US" sz="1600"/>
          </a:p>
          <a:p>
            <a:pPr>
              <a:lnSpc>
                <a:spcPct val="150000"/>
              </a:lnSpc>
            </a:pPr>
            <a:r>
              <a:rPr lang="zh-CN" altLang="en-US" sz="1600"/>
              <a:t>8.4.2</a:t>
            </a:r>
            <a:r>
              <a:rPr lang="zh-CN" altLang="en-US" sz="1600">
                <a:solidFill>
                  <a:srgbClr val="FF0000"/>
                </a:solidFill>
              </a:rPr>
              <a:t>接地装置顶面埋设深度不应小于 0.5m。角钢、钢管、铜棒、铜管等接地体应垂</a:t>
            </a:r>
            <a:endParaRPr lang="zh-CN" altLang="en-US" sz="1600">
              <a:solidFill>
                <a:srgbClr val="FF0000"/>
              </a:solidFill>
            </a:endParaRPr>
          </a:p>
          <a:p>
            <a:pPr>
              <a:lnSpc>
                <a:spcPct val="150000"/>
              </a:lnSpc>
            </a:pPr>
            <a:r>
              <a:rPr lang="zh-CN" altLang="en-US" sz="1600">
                <a:solidFill>
                  <a:srgbClr val="FF0000"/>
                </a:solidFill>
              </a:rPr>
              <a:t>直配置。接地体的连接应采用焊接。</a:t>
            </a:r>
            <a:r>
              <a:rPr lang="zh-CN" altLang="en-US" sz="1600">
                <a:solidFill>
                  <a:schemeClr val="tx1"/>
                </a:solidFill>
              </a:rPr>
              <a:t>当采用通用的焊接方法时，应在焊接处做防腐处理。敷设在土壤中的接地体与混凝土基础中的钢材相连接时，宜采用铜材或不锈钢材料。</a:t>
            </a:r>
            <a:endParaRPr lang="zh-CN" altLang="en-US" sz="1600">
              <a:solidFill>
                <a:schemeClr val="tx1"/>
              </a:solidFill>
            </a:endParaRPr>
          </a:p>
          <a:p>
            <a:pPr>
              <a:lnSpc>
                <a:spcPct val="150000"/>
              </a:lnSpc>
            </a:pPr>
            <a:r>
              <a:rPr lang="zh-CN" altLang="en-US" sz="1600"/>
              <a:t>8.5附属设备</a:t>
            </a:r>
            <a:endParaRPr lang="zh-CN" altLang="en-US" sz="1600"/>
          </a:p>
          <a:p>
            <a:pPr>
              <a:lnSpc>
                <a:spcPct val="150000"/>
              </a:lnSpc>
            </a:pPr>
            <a:r>
              <a:rPr lang="zh-CN" altLang="en-US" sz="1600"/>
              <a:t>8.5.1布置在农村住房屋顶或其他较高处的太阳能热水器、生活水箱等设备，与主要承重结构件应有可靠拉接或固定措施。</a:t>
            </a:r>
            <a:endParaRPr lang="zh-CN" altLang="en-US" sz="1600"/>
          </a:p>
          <a:p>
            <a:pPr>
              <a:lnSpc>
                <a:spcPct val="150000"/>
              </a:lnSpc>
            </a:pPr>
            <a:r>
              <a:rPr lang="zh-CN" altLang="en-US" sz="1600"/>
              <a:t>8.5.2太阳能热水器、生活水箱等设备不应布置在主要出入口或人员活动较为集中的场地上方。</a:t>
            </a:r>
            <a:endParaRPr lang="zh-CN" altLang="en-US" sz="1600"/>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330" y="306705"/>
            <a:ext cx="8520430" cy="368300"/>
          </a:xfrm>
          <a:prstGeom prst="rect">
            <a:avLst/>
          </a:prstGeom>
          <a:gradFill>
            <a:gsLst>
              <a:gs pos="0">
                <a:srgbClr val="FECF40"/>
              </a:gs>
              <a:gs pos="100000">
                <a:srgbClr val="846C21"/>
              </a:gs>
            </a:gsLst>
            <a:lin scaled="0"/>
          </a:gradFill>
        </p:spPr>
        <p:txBody>
          <a:bodyPr wrap="square" rtlCol="0">
            <a:spAutoFit/>
          </a:bodyPr>
          <a:p>
            <a:r>
              <a:rPr lang="zh-CN" altLang="en-US"/>
              <a:t>9质量检查和施工验收</a:t>
            </a:r>
            <a:endParaRPr lang="zh-CN" altLang="en-US"/>
          </a:p>
        </p:txBody>
      </p:sp>
      <p:sp>
        <p:nvSpPr>
          <p:cNvPr id="3" name="文本框 2"/>
          <p:cNvSpPr txBox="1"/>
          <p:nvPr/>
        </p:nvSpPr>
        <p:spPr>
          <a:xfrm>
            <a:off x="221615" y="784860"/>
            <a:ext cx="8526780" cy="3692525"/>
          </a:xfrm>
          <a:prstGeom prst="rect">
            <a:avLst/>
          </a:prstGeom>
          <a:noFill/>
        </p:spPr>
        <p:txBody>
          <a:bodyPr wrap="square" rtlCol="0">
            <a:spAutoFit/>
          </a:bodyPr>
          <a:p>
            <a:pPr>
              <a:lnSpc>
                <a:spcPct val="150000"/>
              </a:lnSpc>
            </a:pPr>
            <a:r>
              <a:rPr lang="zh-CN" altLang="en-US" sz="1200"/>
              <a:t>9.1.1农村住房施工过程中，房主宜召集施工技术人员，或其他经过培训的工匠等相关人员，对自建住房进行监督、检查。</a:t>
            </a:r>
            <a:endParaRPr lang="zh-CN" altLang="en-US" sz="1200"/>
          </a:p>
          <a:p>
            <a:pPr>
              <a:lnSpc>
                <a:spcPct val="150000"/>
              </a:lnSpc>
            </a:pPr>
            <a:r>
              <a:rPr lang="zh-CN" altLang="en-US" sz="1200"/>
              <a:t>9.1.2重点检查的内容如下：</a:t>
            </a:r>
            <a:endParaRPr lang="zh-CN" altLang="en-US" sz="1200"/>
          </a:p>
          <a:p>
            <a:pPr>
              <a:lnSpc>
                <a:spcPct val="150000"/>
              </a:lnSpc>
            </a:pPr>
            <a:r>
              <a:rPr lang="zh-CN" altLang="en-US" sz="1200"/>
              <a:t>1砌体结构中砖、砌块、水泥、钢材等结构用材有无合格证；块体的生产龄期； 砂浆原材料、配合比和强度等级；转角处和纵横墙交接处的墙体砌筑情况；灰缝砂浆饱满度情况；拉结钢筋是否可靠；小砌块墙体的混凝土灌实部位是否满足要求；构造柱、圈梁的设置情况及构造柱交接处墙体的砌筑等。</a:t>
            </a:r>
            <a:endParaRPr lang="zh-CN" altLang="en-US" sz="1200"/>
          </a:p>
          <a:p>
            <a:pPr>
              <a:lnSpc>
                <a:spcPct val="150000"/>
              </a:lnSpc>
            </a:pPr>
            <a:r>
              <a:rPr lang="zh-CN" altLang="en-US" sz="1200"/>
              <a:t>2混凝土结构中钢筋品种、级别、规格、数量是否满足要求；混凝土原材料、配合比和强度等级；预制楼板构件的安装和连接。浇筑混凝土之前应进行隐蔽工程验收。</a:t>
            </a:r>
            <a:endParaRPr lang="zh-CN" altLang="en-US" sz="1200"/>
          </a:p>
          <a:p>
            <a:pPr>
              <a:lnSpc>
                <a:spcPct val="150000"/>
              </a:lnSpc>
            </a:pPr>
            <a:r>
              <a:rPr lang="zh-CN" altLang="en-US" sz="1200"/>
              <a:t> 3 木结构中结构形式、结构布置是否合理；构件之间的连接是否可靠；木材的含</a:t>
            </a:r>
            <a:endParaRPr lang="zh-CN" altLang="en-US" sz="1200"/>
          </a:p>
          <a:p>
            <a:pPr>
              <a:lnSpc>
                <a:spcPct val="150000"/>
              </a:lnSpc>
            </a:pPr>
            <a:r>
              <a:rPr lang="zh-CN" altLang="en-US" sz="1200"/>
              <a:t>水率是否符合要求；承重构件的木材材质；连接钢材及附件的材质、型号、规格。</a:t>
            </a:r>
            <a:endParaRPr lang="zh-CN" altLang="en-US" sz="1200"/>
          </a:p>
          <a:p>
            <a:pPr>
              <a:lnSpc>
                <a:spcPct val="150000"/>
              </a:lnSpc>
            </a:pPr>
            <a:r>
              <a:rPr lang="zh-CN" altLang="en-US" sz="1200"/>
              <a:t>4 石结构中石材质量、规格是否合格；砂浆的强度等级是否满足；砂浆饱满度情况；石砌体转角和纵横墙交接处的砌筑情况；圈梁或配筋砂浆带、构造柱的设置情况。</a:t>
            </a:r>
            <a:endParaRPr lang="zh-CN" altLang="en-US" sz="1200"/>
          </a:p>
          <a:p>
            <a:pPr>
              <a:lnSpc>
                <a:spcPct val="150000"/>
              </a:lnSpc>
            </a:pPr>
            <a:r>
              <a:rPr lang="zh-CN" altLang="en-US" sz="1200"/>
              <a:t>9.1.3检查过程中如发现问题，应及时处理，所采取的处理方案应经施工技术人员或经过培训的工匠等确认。</a:t>
            </a:r>
            <a:endParaRPr lang="zh-CN" altLang="en-US" sz="1200"/>
          </a:p>
          <a:p>
            <a:pPr>
              <a:lnSpc>
                <a:spcPct val="150000"/>
              </a:lnSpc>
            </a:pPr>
            <a:r>
              <a:rPr lang="zh-CN" altLang="en-US" sz="1200"/>
              <a:t>9.1.4检查合格或对发现的问题处理并经过房主确认后，方可进行下道工序的施工。</a:t>
            </a:r>
            <a:endParaRPr lang="zh-CN" altLang="en-US" sz="1200"/>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2095" y="771525"/>
            <a:ext cx="8449310" cy="3692525"/>
          </a:xfrm>
          <a:prstGeom prst="rect">
            <a:avLst/>
          </a:prstGeom>
          <a:gradFill>
            <a:gsLst>
              <a:gs pos="0">
                <a:srgbClr val="9EE256"/>
              </a:gs>
              <a:gs pos="100000">
                <a:srgbClr val="52762D"/>
              </a:gs>
            </a:gsLst>
            <a:lin scaled="0"/>
          </a:gradFill>
        </p:spPr>
        <p:txBody>
          <a:bodyPr wrap="square" rtlCol="0">
            <a:spAutoFit/>
          </a:bodyPr>
          <a:p>
            <a:pPr>
              <a:lnSpc>
                <a:spcPct val="150000"/>
              </a:lnSpc>
            </a:pPr>
            <a:r>
              <a:rPr lang="zh-CN" altLang="en-US" sz="1200"/>
              <a:t>9.2.1农村住房施工完成后，房主宜召集施工技术人员，或其他经过培训的工匠等相关人员，对自建住房进行验收。</a:t>
            </a:r>
            <a:endParaRPr lang="zh-CN" altLang="en-US" sz="1200"/>
          </a:p>
          <a:p>
            <a:pPr>
              <a:lnSpc>
                <a:spcPct val="150000"/>
              </a:lnSpc>
            </a:pPr>
            <a:r>
              <a:rPr lang="zh-CN" altLang="en-US" sz="1200"/>
              <a:t>9.2.2验收的主要内容除施工过程中重点检查内容外，尚应包括但不仅限于如下内容：</a:t>
            </a:r>
            <a:endParaRPr lang="zh-CN" altLang="en-US" sz="1200"/>
          </a:p>
          <a:p>
            <a:pPr>
              <a:lnSpc>
                <a:spcPct val="150000"/>
              </a:lnSpc>
            </a:pPr>
            <a:r>
              <a:rPr lang="zh-CN" altLang="en-US" sz="1200"/>
              <a:t>1房屋无下沉现象。</a:t>
            </a:r>
            <a:endParaRPr lang="zh-CN" altLang="en-US" sz="1200"/>
          </a:p>
          <a:p>
            <a:pPr>
              <a:lnSpc>
                <a:spcPct val="150000"/>
              </a:lnSpc>
            </a:pPr>
            <a:r>
              <a:rPr lang="zh-CN" altLang="en-US" sz="1200"/>
              <a:t>2主体结构、墙体、楼面、屋面无开裂。</a:t>
            </a:r>
            <a:endParaRPr lang="zh-CN" altLang="en-US" sz="1200"/>
          </a:p>
          <a:p>
            <a:pPr>
              <a:lnSpc>
                <a:spcPct val="150000"/>
              </a:lnSpc>
            </a:pPr>
            <a:r>
              <a:rPr lang="zh-CN" altLang="en-US" sz="1200"/>
              <a:t>3钢筋混凝土构件应无蜂窝、麻面、露筋。</a:t>
            </a:r>
            <a:endParaRPr lang="zh-CN" altLang="en-US" sz="1200"/>
          </a:p>
          <a:p>
            <a:pPr>
              <a:lnSpc>
                <a:spcPct val="150000"/>
              </a:lnSpc>
            </a:pPr>
            <a:r>
              <a:rPr lang="zh-CN" altLang="en-US" sz="1200"/>
              <a:t>4抹灰无空鼓开裂，垂直度、平整度不应超过 5mm，房间的阴角阳角应顺直。</a:t>
            </a:r>
            <a:endParaRPr lang="zh-CN" altLang="en-US" sz="1200"/>
          </a:p>
          <a:p>
            <a:pPr>
              <a:lnSpc>
                <a:spcPct val="150000"/>
              </a:lnSpc>
            </a:pPr>
            <a:r>
              <a:rPr lang="zh-CN" altLang="en-US" sz="1200"/>
              <a:t>5屋面淋水试验 2h（小时）后，排水畅通，不渗漏、不积水。</a:t>
            </a:r>
            <a:endParaRPr lang="zh-CN" altLang="en-US" sz="1200"/>
          </a:p>
          <a:p>
            <a:pPr>
              <a:lnSpc>
                <a:spcPct val="150000"/>
              </a:lnSpc>
            </a:pPr>
            <a:r>
              <a:rPr lang="zh-CN" altLang="en-US" sz="1200"/>
              <a:t>6厨房及卫生间蓄水试验 24h（小时）后，不渗漏、不积水。</a:t>
            </a:r>
            <a:endParaRPr lang="zh-CN" altLang="en-US" sz="1200"/>
          </a:p>
          <a:p>
            <a:pPr>
              <a:lnSpc>
                <a:spcPct val="150000"/>
              </a:lnSpc>
            </a:pPr>
            <a:r>
              <a:rPr lang="zh-CN" altLang="en-US" sz="1200"/>
              <a:t>7电源插座无松动，接地绝缘情况良好（用三孔插座或者摇表检查）。弱电如电话、网络线路是否能正常使用。</a:t>
            </a:r>
            <a:endParaRPr lang="zh-CN" altLang="en-US" sz="1200"/>
          </a:p>
          <a:p>
            <a:pPr>
              <a:lnSpc>
                <a:spcPct val="150000"/>
              </a:lnSpc>
            </a:pPr>
            <a:r>
              <a:rPr lang="zh-CN" altLang="en-US" sz="1200"/>
              <a:t>8水管固定是否牢固，通水有误渗漏、震动。</a:t>
            </a:r>
            <a:endParaRPr lang="zh-CN" altLang="en-US" sz="1200"/>
          </a:p>
          <a:p>
            <a:pPr>
              <a:lnSpc>
                <a:spcPct val="150000"/>
              </a:lnSpc>
            </a:pPr>
            <a:r>
              <a:rPr lang="zh-CN" altLang="en-US" sz="1200"/>
              <a:t>9附属设备如太阳能热水器、水箱等固定是否牢固。</a:t>
            </a:r>
            <a:endParaRPr lang="zh-CN" altLang="en-US" sz="1200"/>
          </a:p>
          <a:p>
            <a:pPr>
              <a:lnSpc>
                <a:spcPct val="150000"/>
              </a:lnSpc>
            </a:pPr>
            <a:r>
              <a:rPr lang="zh-CN" altLang="en-US" sz="1200"/>
              <a:t>9.2.3验收过程中如发现上述或其他问题，应召集相关技术人员查找原因，并针对处理，并确保处理后能够满足使用功能要求。</a:t>
            </a:r>
            <a:endParaRPr lang="zh-CN" altLang="en-US" sz="1200"/>
          </a:p>
          <a:p>
            <a:pPr>
              <a:lnSpc>
                <a:spcPct val="150000"/>
              </a:lnSpc>
            </a:pPr>
            <a:r>
              <a:rPr lang="zh-CN" altLang="en-US" sz="1200"/>
              <a:t>9.2.4验收合格后宜将相关记录整理完整并留存，经房主确认后交付住房。</a:t>
            </a:r>
            <a:endParaRPr lang="zh-CN" altLang="en-US" sz="1200"/>
          </a:p>
        </p:txBody>
      </p:sp>
      <p:sp>
        <p:nvSpPr>
          <p:cNvPr id="3" name="文本框 2"/>
          <p:cNvSpPr txBox="1"/>
          <p:nvPr/>
        </p:nvSpPr>
        <p:spPr>
          <a:xfrm>
            <a:off x="269875" y="195580"/>
            <a:ext cx="8414385" cy="506730"/>
          </a:xfrm>
          <a:prstGeom prst="rect">
            <a:avLst/>
          </a:prstGeom>
          <a:gradFill>
            <a:gsLst>
              <a:gs pos="0">
                <a:srgbClr val="FECF40"/>
              </a:gs>
              <a:gs pos="100000">
                <a:srgbClr val="846C21"/>
              </a:gs>
            </a:gsLst>
            <a:lin scaled="0"/>
          </a:gradFill>
        </p:spPr>
        <p:txBody>
          <a:bodyPr wrap="square" rtlCol="0">
            <a:spAutoFit/>
          </a:bodyPr>
          <a:p>
            <a:pPr>
              <a:lnSpc>
                <a:spcPct val="150000"/>
              </a:lnSpc>
            </a:pPr>
            <a:r>
              <a:rPr lang="zh-CN" altLang="en-US">
                <a:sym typeface="+mn-ea"/>
              </a:rPr>
              <a:t>9.2施工验收</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95605" y="267335"/>
            <a:ext cx="4554855" cy="4063365"/>
          </a:xfrm>
          <a:prstGeom prst="rect">
            <a:avLst/>
          </a:prstGeom>
        </p:spPr>
      </p:pic>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9245" y="272415"/>
            <a:ext cx="8655050" cy="368300"/>
          </a:xfrm>
          <a:prstGeom prst="rect">
            <a:avLst/>
          </a:prstGeom>
          <a:gradFill>
            <a:gsLst>
              <a:gs pos="0">
                <a:srgbClr val="FECF40"/>
              </a:gs>
              <a:gs pos="100000">
                <a:srgbClr val="846C21"/>
              </a:gs>
            </a:gsLst>
            <a:lin scaled="0"/>
          </a:gradFill>
        </p:spPr>
        <p:txBody>
          <a:bodyPr wrap="square" rtlCol="0">
            <a:spAutoFit/>
          </a:bodyPr>
          <a:p>
            <a:r>
              <a:rPr lang="zh-CN" altLang="en-US"/>
              <a:t>A.0.3安徽省各地区设防烈度如下。</a:t>
            </a:r>
            <a:endParaRPr lang="zh-CN" altLang="en-US"/>
          </a:p>
        </p:txBody>
      </p:sp>
      <p:sp>
        <p:nvSpPr>
          <p:cNvPr id="3" name="文本框 2"/>
          <p:cNvSpPr txBox="1"/>
          <p:nvPr/>
        </p:nvSpPr>
        <p:spPr>
          <a:xfrm>
            <a:off x="351155" y="635000"/>
            <a:ext cx="8613140" cy="4384675"/>
          </a:xfrm>
          <a:prstGeom prst="rect">
            <a:avLst/>
          </a:prstGeom>
          <a:gradFill>
            <a:gsLst>
              <a:gs pos="0">
                <a:srgbClr val="9EE256"/>
              </a:gs>
              <a:gs pos="100000">
                <a:srgbClr val="52762D"/>
              </a:gs>
            </a:gsLst>
            <a:lin scaled="0"/>
          </a:gradFill>
        </p:spPr>
        <p:txBody>
          <a:bodyPr wrap="square" rtlCol="0">
            <a:spAutoFit/>
          </a:bodyPr>
          <a:p>
            <a:r>
              <a:rPr lang="zh-CN" altLang="en-US" sz="900"/>
              <a:t>六安市</a:t>
            </a:r>
            <a:endParaRPr lang="zh-CN" altLang="en-US" sz="900"/>
          </a:p>
          <a:p>
            <a:endParaRPr lang="zh-CN" altLang="en-US" sz="900"/>
          </a:p>
          <a:p>
            <a:r>
              <a:rPr lang="zh-CN" altLang="en-US" sz="900"/>
              <a:t>一、7 度区（0.15g）</a:t>
            </a:r>
            <a:endParaRPr lang="zh-CN" altLang="en-US" sz="900"/>
          </a:p>
          <a:p>
            <a:endParaRPr lang="zh-CN" altLang="en-US" sz="900"/>
          </a:p>
          <a:p>
            <a:r>
              <a:rPr lang="zh-CN" altLang="en-US" sz="900"/>
              <a:t>金安区：张店镇、中店乡、横塘岗乡。</a:t>
            </a:r>
            <a:endParaRPr lang="zh-CN" altLang="en-US" sz="900"/>
          </a:p>
          <a:p>
            <a:endParaRPr lang="zh-CN" altLang="en-US" sz="900"/>
          </a:p>
          <a:p>
            <a:r>
              <a:rPr lang="zh-CN" altLang="en-US" sz="900"/>
              <a:t>裕安区：苏埠镇、青山乡、石板冲乡、西河口乡。金寨县：天堂寨镇、燕子河镇、长岭乡。</a:t>
            </a:r>
            <a:endParaRPr lang="zh-CN" altLang="en-US" sz="900"/>
          </a:p>
          <a:p>
            <a:r>
              <a:rPr lang="zh-CN" altLang="en-US" sz="900"/>
              <a:t>霍山县：衡山镇、下符桥镇、但家庙镇、与儿街镇、上土市镇、漫水河镇、大化坪镇、落儿岭镇、诸佛庵镇、黑石渡镇、佛子岭镇、太阳乡、太平畈乡。</a:t>
            </a:r>
            <a:endParaRPr lang="zh-CN" altLang="en-US" sz="900"/>
          </a:p>
          <a:p>
            <a:r>
              <a:rPr lang="zh-CN" altLang="en-US" sz="900"/>
              <a:t>二、7 度区（0.10g）</a:t>
            </a:r>
            <a:endParaRPr lang="zh-CN" altLang="en-US" sz="900"/>
          </a:p>
          <a:p>
            <a:r>
              <a:rPr lang="zh-CN" altLang="en-US" sz="900"/>
              <a:t>金安区：中市街道、东市街道、三里桥街道、清水河街道、望城街道、木厂镇、马头镇、东桥镇、毛坦厂镇、东河口镇、双河镇、施桥镇、孙岗镇、三十铺镇、椿树镇、城北乡、翁墩乡、淠东乡、先生店乡。</a:t>
            </a:r>
            <a:endParaRPr lang="zh-CN" altLang="en-US" sz="900"/>
          </a:p>
          <a:p>
            <a:r>
              <a:rPr lang="zh-CN" altLang="en-US" sz="900"/>
              <a:t>裕安区：鼓楼街道、西市街道、小华山街道、韩摆渡镇、新安镇、顺河镇、独山镇、石婆店镇、城南镇、丁集镇、固镇镇、徐集镇、分路口镇、江家店镇、单王乡、</a:t>
            </a:r>
            <a:endParaRPr lang="zh-CN" altLang="en-US" sz="900"/>
          </a:p>
          <a:p>
            <a:r>
              <a:rPr lang="zh-CN" altLang="en-US" sz="900"/>
              <a:t>平桥乡、狮子岗乡。</a:t>
            </a:r>
            <a:endParaRPr lang="zh-CN" altLang="en-US" sz="900"/>
          </a:p>
          <a:p>
            <a:r>
              <a:rPr lang="zh-CN" altLang="en-US" sz="900"/>
              <a:t>寿县：寿春镇、双桥镇、涧沟镇、丰庄镇、隐贤镇、众兴镇、茶庵镇、三觉镇、炎刘镇、刘岗镇、窑口镇、八公山乡。</a:t>
            </a:r>
            <a:endParaRPr lang="zh-CN" altLang="en-US" sz="900"/>
          </a:p>
          <a:p>
            <a:r>
              <a:rPr lang="zh-CN" altLang="en-US" sz="900"/>
              <a:t>霍邱县：花园镇、长集镇、众兴集镇、夏店镇、彭塔乡。</a:t>
            </a:r>
            <a:endParaRPr lang="zh-CN" altLang="en-US" sz="900"/>
          </a:p>
          <a:p>
            <a:r>
              <a:rPr lang="zh-CN" altLang="en-US" sz="900"/>
              <a:t>舒城县：城关镇、桃溪镇、千人桥镇、百神庙镇、杭埠镇、舒茶镇、南港镇、干汊河镇、张母桥镇、五显镇、汤池镇、春秋乡、柏林乡、棠树乡。</a:t>
            </a:r>
            <a:endParaRPr lang="zh-CN" altLang="en-US" sz="900"/>
          </a:p>
          <a:p>
            <a:r>
              <a:rPr lang="zh-CN" altLang="en-US" sz="900"/>
              <a:t>金寨县：青山镇、响洪甸镇、张冲乡、油坊店乡、银山畈乡、张畈乡、水竹坪乡。霍山县：磨子潭镇、单龙寺乡、东西溪乡。</a:t>
            </a:r>
            <a:endParaRPr lang="zh-CN" altLang="en-US" sz="900"/>
          </a:p>
          <a:p>
            <a:r>
              <a:rPr lang="zh-CN" altLang="en-US" sz="900"/>
              <a:t>三、6 度区（0.05g） 裕安区：罗集乡。</a:t>
            </a:r>
            <a:endParaRPr lang="zh-CN" altLang="en-US" sz="900"/>
          </a:p>
          <a:p>
            <a:r>
              <a:rPr lang="zh-CN" altLang="en-US" sz="900"/>
              <a:t>寿县：正阳关镇、迎河镇、板桥镇、安丰塘镇、堰口镇、保义镇、安丰镇、瓦埠镇、双庙集镇、小甸镇、大顺镇、陶店回族乡、张李乡。</a:t>
            </a:r>
            <a:endParaRPr lang="zh-CN" altLang="en-US" sz="900"/>
          </a:p>
          <a:p>
            <a:r>
              <a:rPr lang="zh-CN" altLang="en-US" sz="900"/>
              <a:t>霍邱县：城关镇、河口镇、周集镇、临水镇、新店镇、石店镇、马店镇、孟集镇、扈胡镇、洪集镇、姚李镇、乌龙镇、高塘镇、龙潭镇、岔路镇、冯井镇、曹庙镇、叶集镇、潘集镇、范桥镇、王截流乡、临淮岗乡、城西湖乡、宋店乡、三流乡、邵岗乡、白莲乡、冯瓴乡、孙岗乡、三元乡。</a:t>
            </a:r>
            <a:endParaRPr lang="zh-CN" altLang="en-US" sz="900"/>
          </a:p>
          <a:p>
            <a:r>
              <a:rPr lang="zh-CN" altLang="en-US" sz="900"/>
              <a:t>舒城县：晓天镇、万佛湖镇、山七镇、河棚镇、阙店乡、高峰乡、庐镇乡。</a:t>
            </a:r>
            <a:endParaRPr lang="zh-CN" altLang="en-US" sz="900"/>
          </a:p>
          <a:p>
            <a:pPr>
              <a:lnSpc>
                <a:spcPct val="150000"/>
              </a:lnSpc>
            </a:pPr>
            <a:r>
              <a:rPr lang="zh-CN" altLang="en-US" sz="1800">
                <a:gradFill>
                  <a:gsLst>
                    <a:gs pos="0">
                      <a:srgbClr val="007BD3"/>
                    </a:gs>
                    <a:gs pos="100000">
                      <a:srgbClr val="034373"/>
                    </a:gs>
                  </a:gsLst>
                  <a:lin scaled="0"/>
                </a:gradFill>
              </a:rPr>
              <a:t>金寨县：梅山镇、南溪镇、汤家汇镇、斑竹园镇、古碑镇、吴家店镇、双河镇、白塔畈镇、槐树湾乡、花石乡、沙河乡、桃岭乡、果子园乡、关庙乡、铁冲乡、全军乡。</a:t>
            </a:r>
            <a:endParaRPr lang="zh-CN" altLang="en-US" sz="1800">
              <a:gradFill>
                <a:gsLst>
                  <a:gs pos="0">
                    <a:srgbClr val="007BD3"/>
                  </a:gs>
                  <a:gs pos="100000">
                    <a:srgbClr val="034373"/>
                  </a:gs>
                </a:gsLst>
                <a:lin scaled="0"/>
              </a:gradFill>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83030" y="377190"/>
            <a:ext cx="6377940" cy="4389120"/>
          </a:xfrm>
          <a:prstGeom prst="rect">
            <a:avLst/>
          </a:prstGeom>
        </p:spPr>
      </p:pic>
    </p:spTree>
    <p:custDataLst>
      <p:tags r:id="rId2"/>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09700" y="480060"/>
            <a:ext cx="6324600" cy="4183380"/>
          </a:xfrm>
          <a:prstGeom prst="rect">
            <a:avLst/>
          </a:prstGeom>
        </p:spPr>
      </p:pic>
    </p:spTree>
    <p:custDataLst>
      <p:tags r:id="rId2"/>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95605" y="112395"/>
            <a:ext cx="8282940" cy="4904740"/>
          </a:xfrm>
          <a:prstGeom prst="rect">
            <a:avLst/>
          </a:prstGeom>
        </p:spPr>
      </p:pic>
    </p:spTree>
    <p:custDataLst>
      <p:tags r:id="rId2"/>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209675" y="195580"/>
            <a:ext cx="6885940" cy="4589780"/>
          </a:xfrm>
          <a:prstGeom prst="rect">
            <a:avLst/>
          </a:prstGeom>
        </p:spPr>
      </p:pic>
    </p:spTree>
    <p:custDataLst>
      <p:tags r:id="rId2"/>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a:spLocks noChangeAspect="1"/>
          </p:cNvSpPr>
          <p:nvPr>
            <p:custDataLst>
              <p:tags r:id="rId1"/>
            </p:custDataLst>
          </p:nvPr>
        </p:nvSpPr>
        <p:spPr>
          <a:xfrm>
            <a:off x="5642141" y="2614635"/>
            <a:ext cx="2170926" cy="1629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solidFill>
                <a:schemeClr val="tx1">
                  <a:lumMod val="75000"/>
                  <a:lumOff val="25000"/>
                </a:schemeClr>
              </a:solidFill>
            </a:endParaRPr>
          </a:p>
        </p:txBody>
      </p:sp>
      <p:pic>
        <p:nvPicPr>
          <p:cNvPr id="52" name="图片 51"/>
          <p:cNvPicPr>
            <a:picLocks noChangeAspect="1"/>
          </p:cNvPicPr>
          <p:nvPr>
            <p:custDataLst>
              <p:tags r:id="rId2"/>
            </p:custDataLst>
          </p:nvPr>
        </p:nvPicPr>
        <p:blipFill>
          <a:blip r:embed="rId3"/>
          <a:srcRect t="17557" b="17557"/>
          <a:stretch>
            <a:fillRect/>
          </a:stretch>
        </p:blipFill>
        <p:spPr>
          <a:xfrm>
            <a:off x="1867813" y="2495397"/>
            <a:ext cx="2166309" cy="1624732"/>
          </a:xfrm>
          <a:custGeom>
            <a:avLst/>
            <a:gdLst>
              <a:gd name="connsiteX0" fmla="*/ 0 w 2448000"/>
              <a:gd name="connsiteY0" fmla="*/ 0 h 1836000"/>
              <a:gd name="connsiteX1" fmla="*/ 2448000 w 2448000"/>
              <a:gd name="connsiteY1" fmla="*/ 0 h 1836000"/>
              <a:gd name="connsiteX2" fmla="*/ 2448000 w 2448000"/>
              <a:gd name="connsiteY2" fmla="*/ 1836000 h 1836000"/>
              <a:gd name="connsiteX3" fmla="*/ 0 w 2448000"/>
              <a:gd name="connsiteY3" fmla="*/ 1836000 h 1836000"/>
            </a:gdLst>
            <a:ahLst/>
            <a:cxnLst>
              <a:cxn ang="0">
                <a:pos x="connsiteX0" y="connsiteY0"/>
              </a:cxn>
              <a:cxn ang="0">
                <a:pos x="connsiteX1" y="connsiteY1"/>
              </a:cxn>
              <a:cxn ang="0">
                <a:pos x="connsiteX2" y="connsiteY2"/>
              </a:cxn>
              <a:cxn ang="0">
                <a:pos x="connsiteX3" y="connsiteY3"/>
              </a:cxn>
            </a:cxnLst>
            <a:rect l="l" t="t" r="r" b="b"/>
            <a:pathLst>
              <a:path w="2448000" h="1836000">
                <a:moveTo>
                  <a:pt x="0" y="0"/>
                </a:moveTo>
                <a:lnTo>
                  <a:pt x="2448000" y="0"/>
                </a:lnTo>
                <a:lnTo>
                  <a:pt x="2448000" y="1836000"/>
                </a:lnTo>
                <a:lnTo>
                  <a:pt x="0" y="1836000"/>
                </a:lnTo>
                <a:close/>
              </a:path>
            </a:pathLst>
          </a:custGeom>
        </p:spPr>
      </p:pic>
      <p:pic>
        <p:nvPicPr>
          <p:cNvPr id="50" name="图片 49"/>
          <p:cNvPicPr>
            <a:picLocks noChangeAspect="1"/>
          </p:cNvPicPr>
          <p:nvPr>
            <p:custDataLst>
              <p:tags r:id="rId4"/>
            </p:custDataLst>
          </p:nvPr>
        </p:nvPicPr>
        <p:blipFill>
          <a:blip r:embed="rId5"/>
          <a:srcRect l="15803" r="15803"/>
          <a:stretch>
            <a:fillRect/>
          </a:stretch>
        </p:blipFill>
        <p:spPr>
          <a:xfrm>
            <a:off x="2071130" y="318853"/>
            <a:ext cx="2166309" cy="1624731"/>
          </a:xfrm>
          <a:custGeom>
            <a:avLst/>
            <a:gdLst>
              <a:gd name="connsiteX0" fmla="*/ 0 w 2448000"/>
              <a:gd name="connsiteY0" fmla="*/ 0 h 1835999"/>
              <a:gd name="connsiteX1" fmla="*/ 2448000 w 2448000"/>
              <a:gd name="connsiteY1" fmla="*/ 0 h 1835999"/>
              <a:gd name="connsiteX2" fmla="*/ 2448000 w 2448000"/>
              <a:gd name="connsiteY2" fmla="*/ 1835999 h 1835999"/>
              <a:gd name="connsiteX3" fmla="*/ 0 w 2448000"/>
              <a:gd name="connsiteY3" fmla="*/ 1835999 h 1835999"/>
            </a:gdLst>
            <a:ahLst/>
            <a:cxnLst>
              <a:cxn ang="0">
                <a:pos x="connsiteX0" y="connsiteY0"/>
              </a:cxn>
              <a:cxn ang="0">
                <a:pos x="connsiteX1" y="connsiteY1"/>
              </a:cxn>
              <a:cxn ang="0">
                <a:pos x="connsiteX2" y="connsiteY2"/>
              </a:cxn>
              <a:cxn ang="0">
                <a:pos x="connsiteX3" y="connsiteY3"/>
              </a:cxn>
            </a:cxnLst>
            <a:rect l="l" t="t" r="r" b="b"/>
            <a:pathLst>
              <a:path w="2448000" h="1835999">
                <a:moveTo>
                  <a:pt x="0" y="0"/>
                </a:moveTo>
                <a:lnTo>
                  <a:pt x="2448000" y="0"/>
                </a:lnTo>
                <a:lnTo>
                  <a:pt x="2448000" y="1835999"/>
                </a:lnTo>
                <a:lnTo>
                  <a:pt x="0" y="1835999"/>
                </a:lnTo>
                <a:close/>
              </a:path>
            </a:pathLst>
          </a:custGeom>
        </p:spPr>
      </p:pic>
      <p:pic>
        <p:nvPicPr>
          <p:cNvPr id="51" name="图片 50"/>
          <p:cNvPicPr>
            <a:picLocks noChangeAspect="1"/>
          </p:cNvPicPr>
          <p:nvPr>
            <p:custDataLst>
              <p:tags r:id="rId6"/>
            </p:custDataLst>
          </p:nvPr>
        </p:nvPicPr>
        <p:blipFill>
          <a:blip r:embed="rId7"/>
          <a:srcRect l="11182" r="11182"/>
          <a:stretch>
            <a:fillRect/>
          </a:stretch>
        </p:blipFill>
        <p:spPr>
          <a:xfrm>
            <a:off x="5381823" y="261162"/>
            <a:ext cx="2166309" cy="1624731"/>
          </a:xfrm>
          <a:custGeom>
            <a:avLst/>
            <a:gdLst>
              <a:gd name="connsiteX0" fmla="*/ 0 w 2448000"/>
              <a:gd name="connsiteY0" fmla="*/ 0 h 1835999"/>
              <a:gd name="connsiteX1" fmla="*/ 2448000 w 2448000"/>
              <a:gd name="connsiteY1" fmla="*/ 0 h 1835999"/>
              <a:gd name="connsiteX2" fmla="*/ 2448000 w 2448000"/>
              <a:gd name="connsiteY2" fmla="*/ 1835999 h 1835999"/>
              <a:gd name="connsiteX3" fmla="*/ 0 w 2448000"/>
              <a:gd name="connsiteY3" fmla="*/ 1835999 h 1835999"/>
            </a:gdLst>
            <a:ahLst/>
            <a:cxnLst>
              <a:cxn ang="0">
                <a:pos x="connsiteX0" y="connsiteY0"/>
              </a:cxn>
              <a:cxn ang="0">
                <a:pos x="connsiteX1" y="connsiteY1"/>
              </a:cxn>
              <a:cxn ang="0">
                <a:pos x="connsiteX2" y="connsiteY2"/>
              </a:cxn>
              <a:cxn ang="0">
                <a:pos x="connsiteX3" y="connsiteY3"/>
              </a:cxn>
            </a:cxnLst>
            <a:rect l="l" t="t" r="r" b="b"/>
            <a:pathLst>
              <a:path w="2448000" h="1835999">
                <a:moveTo>
                  <a:pt x="0" y="0"/>
                </a:moveTo>
                <a:lnTo>
                  <a:pt x="2448000" y="0"/>
                </a:lnTo>
                <a:lnTo>
                  <a:pt x="2448000" y="1835999"/>
                </a:lnTo>
                <a:lnTo>
                  <a:pt x="0" y="1835999"/>
                </a:lnTo>
                <a:close/>
              </a:path>
            </a:pathLst>
          </a:custGeom>
        </p:spPr>
      </p:pic>
      <p:pic>
        <p:nvPicPr>
          <p:cNvPr id="53" name="图片 52"/>
          <p:cNvPicPr>
            <a:picLocks noChangeAspect="1"/>
          </p:cNvPicPr>
          <p:nvPr>
            <p:custDataLst>
              <p:tags r:id="rId8"/>
            </p:custDataLst>
          </p:nvPr>
        </p:nvPicPr>
        <p:blipFill>
          <a:blip r:embed="rId9"/>
          <a:srcRect t="15952" b="15952"/>
          <a:stretch>
            <a:fillRect/>
          </a:stretch>
        </p:blipFill>
        <p:spPr>
          <a:xfrm>
            <a:off x="5643037" y="2615278"/>
            <a:ext cx="2166309" cy="1624731"/>
          </a:xfrm>
          <a:custGeom>
            <a:avLst/>
            <a:gdLst>
              <a:gd name="connsiteX0" fmla="*/ 0 w 2448000"/>
              <a:gd name="connsiteY0" fmla="*/ 0 h 1835999"/>
              <a:gd name="connsiteX1" fmla="*/ 2448000 w 2448000"/>
              <a:gd name="connsiteY1" fmla="*/ 0 h 1835999"/>
              <a:gd name="connsiteX2" fmla="*/ 2448000 w 2448000"/>
              <a:gd name="connsiteY2" fmla="*/ 1835999 h 1835999"/>
              <a:gd name="connsiteX3" fmla="*/ 0 w 2448000"/>
              <a:gd name="connsiteY3" fmla="*/ 1835999 h 1835999"/>
            </a:gdLst>
            <a:ahLst/>
            <a:cxnLst>
              <a:cxn ang="0">
                <a:pos x="connsiteX0" y="connsiteY0"/>
              </a:cxn>
              <a:cxn ang="0">
                <a:pos x="connsiteX1" y="connsiteY1"/>
              </a:cxn>
              <a:cxn ang="0">
                <a:pos x="connsiteX2" y="connsiteY2"/>
              </a:cxn>
              <a:cxn ang="0">
                <a:pos x="connsiteX3" y="connsiteY3"/>
              </a:cxn>
            </a:cxnLst>
            <a:rect l="l" t="t" r="r" b="b"/>
            <a:pathLst>
              <a:path w="2448000" h="1835999">
                <a:moveTo>
                  <a:pt x="0" y="0"/>
                </a:moveTo>
                <a:lnTo>
                  <a:pt x="2448000" y="0"/>
                </a:lnTo>
                <a:lnTo>
                  <a:pt x="2448000" y="1835999"/>
                </a:lnTo>
                <a:lnTo>
                  <a:pt x="0" y="1835999"/>
                </a:lnTo>
                <a:close/>
              </a:path>
            </a:pathLst>
          </a:custGeom>
        </p:spPr>
      </p:pic>
      <p:sp>
        <p:nvSpPr>
          <p:cNvPr id="15" name="矩形 14"/>
          <p:cNvSpPr/>
          <p:nvPr>
            <p:custDataLst>
              <p:tags r:id="rId10"/>
            </p:custDataLst>
          </p:nvPr>
        </p:nvSpPr>
        <p:spPr>
          <a:xfrm>
            <a:off x="352425" y="469900"/>
            <a:ext cx="85725" cy="3571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26" name="文本框 25"/>
          <p:cNvSpPr txBox="1"/>
          <p:nvPr>
            <p:custDataLst>
              <p:tags r:id="rId11"/>
            </p:custDataLst>
          </p:nvPr>
        </p:nvSpPr>
        <p:spPr>
          <a:xfrm>
            <a:off x="1699260" y="2007750"/>
            <a:ext cx="2167180" cy="328930"/>
          </a:xfrm>
          <a:prstGeom prst="rect">
            <a:avLst/>
          </a:prstGeom>
          <a:noFill/>
          <a:ln>
            <a:noFill/>
            <a:prstDash val="dash"/>
          </a:ln>
        </p:spPr>
        <p:txBody>
          <a:bodyPr wrap="square" bIns="35100" rtlCol="0" anchor="t" anchorCtr="0">
            <a:spAutoFit/>
          </a:bodyPr>
          <a:lstStyle/>
          <a:p>
            <a:pPr fontAlgn="auto">
              <a:lnSpc>
                <a:spcPct val="120000"/>
              </a:lnSpc>
              <a:spcBef>
                <a:spcPts val="0"/>
              </a:spcBef>
              <a:spcAft>
                <a:spcPts val="0"/>
              </a:spcAft>
              <a:buSzPct val="100000"/>
            </a:pPr>
            <a:r>
              <a:rPr lang="en-US"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a:t>
            </a:r>
            <a:endParaRPr lang="en-US" sz="1350" spc="150"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12"/>
            </p:custDataLst>
          </p:nvPr>
        </p:nvSpPr>
        <p:spPr>
          <a:xfrm>
            <a:off x="2072008" y="2107025"/>
            <a:ext cx="2165306" cy="328930"/>
          </a:xfrm>
          <a:prstGeom prst="rect">
            <a:avLst/>
          </a:prstGeom>
          <a:noFill/>
          <a:ln>
            <a:noFill/>
            <a:prstDash val="dash"/>
          </a:ln>
        </p:spPr>
        <p:txBody>
          <a:bodyPr wrap="square" bIns="35100" rtlCol="0" anchor="t" anchorCtr="0">
            <a:spAutoFit/>
          </a:bodyPr>
          <a:lstStyle/>
          <a:p>
            <a:pPr fontAlgn="auto">
              <a:lnSpc>
                <a:spcPct val="120000"/>
              </a:lnSpc>
              <a:spcBef>
                <a:spcPts val="0"/>
              </a:spcBef>
              <a:spcAft>
                <a:spcPts val="0"/>
              </a:spcAft>
              <a:buSzPct val="100000"/>
            </a:pPr>
            <a:r>
              <a:rPr lang="en-US" altLang="zh-CN"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结构布置均匀对称</a:t>
            </a:r>
            <a:endParaRPr lang="zh-CN" altLang="en-US" sz="1350" spc="150"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5642141" y="1885999"/>
            <a:ext cx="2508085" cy="328930"/>
          </a:xfrm>
          <a:prstGeom prst="rect">
            <a:avLst/>
          </a:prstGeom>
          <a:noFill/>
          <a:ln>
            <a:noFill/>
            <a:prstDash val="dash"/>
          </a:ln>
        </p:spPr>
        <p:txBody>
          <a:bodyPr wrap="square" bIns="35100" rtlCol="0" anchor="t" anchorCtr="0">
            <a:spAutoFit/>
          </a:bodyPr>
          <a:lstStyle/>
          <a:p>
            <a:pPr fontAlgn="auto">
              <a:lnSpc>
                <a:spcPct val="120000"/>
              </a:lnSpc>
              <a:spcBef>
                <a:spcPts val="0"/>
              </a:spcBef>
              <a:spcAft>
                <a:spcPts val="0"/>
              </a:spcAft>
              <a:buSzPct val="100000"/>
            </a:pPr>
            <a:r>
              <a:rPr lang="en-US" altLang="zh-CN"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承重墙体竖向不连续</a:t>
            </a:r>
            <a:endParaRPr lang="zh-CN" altLang="en-US" sz="1350" spc="150"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custDataLst>
              <p:tags r:id="rId14"/>
            </p:custDataLst>
          </p:nvPr>
        </p:nvSpPr>
        <p:spPr>
          <a:xfrm>
            <a:off x="2070134" y="4240488"/>
            <a:ext cx="2167180" cy="577850"/>
          </a:xfrm>
          <a:prstGeom prst="rect">
            <a:avLst/>
          </a:prstGeom>
          <a:noFill/>
          <a:ln>
            <a:noFill/>
            <a:prstDash val="dash"/>
          </a:ln>
        </p:spPr>
        <p:txBody>
          <a:bodyPr wrap="square" bIns="35100" rtlCol="0" anchor="t" anchorCtr="0">
            <a:spAutoFit/>
          </a:bodyPr>
          <a:lstStyle/>
          <a:p>
            <a:pPr fontAlgn="auto">
              <a:lnSpc>
                <a:spcPct val="120000"/>
              </a:lnSpc>
              <a:spcBef>
                <a:spcPts val="0"/>
              </a:spcBef>
              <a:spcAft>
                <a:spcPts val="0"/>
              </a:spcAft>
              <a:buSzPct val="100000"/>
            </a:pPr>
            <a:r>
              <a:rPr lang="en-US" altLang="zh-CN"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zh-CN"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基础底面积与上部荷载分布不匹配</a:t>
            </a:r>
            <a:endParaRPr lang="zh-CN" altLang="zh-CN" sz="1350" spc="150"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custDataLst>
              <p:tags r:id="rId15"/>
            </p:custDataLst>
          </p:nvPr>
        </p:nvSpPr>
        <p:spPr>
          <a:xfrm>
            <a:off x="5642141" y="4307920"/>
            <a:ext cx="2167180" cy="328930"/>
          </a:xfrm>
          <a:prstGeom prst="rect">
            <a:avLst/>
          </a:prstGeom>
          <a:noFill/>
          <a:ln>
            <a:noFill/>
            <a:prstDash val="dash"/>
          </a:ln>
        </p:spPr>
        <p:txBody>
          <a:bodyPr wrap="square" bIns="35100" rtlCol="0" anchor="t" anchorCtr="0">
            <a:spAutoFit/>
          </a:bodyPr>
          <a:lstStyle/>
          <a:p>
            <a:pPr fontAlgn="auto">
              <a:lnSpc>
                <a:spcPct val="120000"/>
              </a:lnSpc>
              <a:spcBef>
                <a:spcPts val="0"/>
              </a:spcBef>
              <a:spcAft>
                <a:spcPts val="0"/>
              </a:spcAft>
              <a:buSzPct val="100000"/>
            </a:pPr>
            <a:r>
              <a:rPr lang="en-US" altLang="zh-CN"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lang="zh-CN" altLang="en-US" sz="135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框架与砌体混合</a:t>
            </a:r>
            <a:endParaRPr lang="zh-CN" altLang="en-US" sz="1350" spc="150"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矩形 1"/>
          <p:cNvSpPr/>
          <p:nvPr>
            <p:custDataLst>
              <p:tags r:id="rId1"/>
            </p:custDataLst>
          </p:nvPr>
        </p:nvSpPr>
        <p:spPr>
          <a:xfrm>
            <a:off x="226775" y="1268297"/>
            <a:ext cx="8569563" cy="3363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18" name="矩形 17"/>
          <p:cNvSpPr/>
          <p:nvPr>
            <p:custDataLst>
              <p:tags r:id="rId2"/>
            </p:custDataLst>
          </p:nvPr>
        </p:nvSpPr>
        <p:spPr>
          <a:xfrm>
            <a:off x="352425" y="469900"/>
            <a:ext cx="85725" cy="357188"/>
          </a:xfrm>
          <a:prstGeom prst="rect">
            <a:avLst/>
          </a:prstGeom>
          <a:solidFill>
            <a:srgbClr val="00A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sp>
        <p:nvSpPr>
          <p:cNvPr id="15" name="矩形 14"/>
          <p:cNvSpPr>
            <a:spLocks noChangeAspect="1"/>
          </p:cNvSpPr>
          <p:nvPr>
            <p:custDataLst>
              <p:tags r:id="rId3"/>
            </p:custDataLst>
          </p:nvPr>
        </p:nvSpPr>
        <p:spPr>
          <a:xfrm>
            <a:off x="423221" y="1447030"/>
            <a:ext cx="4006215" cy="3006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350" strike="noStrike" noProof="1"/>
          </a:p>
        </p:txBody>
      </p:sp>
      <p:pic>
        <p:nvPicPr>
          <p:cNvPr id="17" name="图片 16"/>
          <p:cNvPicPr>
            <a:picLocks noChangeAspect="1"/>
          </p:cNvPicPr>
          <p:nvPr>
            <p:custDataLst>
              <p:tags r:id="rId4"/>
            </p:custDataLst>
          </p:nvPr>
        </p:nvPicPr>
        <p:blipFill>
          <a:blip r:embed="rId5"/>
          <a:srcRect t="22067" b="22067"/>
          <a:stretch>
            <a:fillRect/>
          </a:stretch>
        </p:blipFill>
        <p:spPr>
          <a:xfrm rot="16200000">
            <a:off x="2203152" y="-1019175"/>
            <a:ext cx="4692810" cy="7247255"/>
          </a:xfrm>
          <a:custGeom>
            <a:avLst/>
            <a:gdLst>
              <a:gd name="connsiteX0" fmla="*/ 0 w 3548925"/>
              <a:gd name="connsiteY0" fmla="*/ 0 h 2661694"/>
              <a:gd name="connsiteX1" fmla="*/ 3548925 w 3548925"/>
              <a:gd name="connsiteY1" fmla="*/ 0 h 2661694"/>
              <a:gd name="connsiteX2" fmla="*/ 3548925 w 3548925"/>
              <a:gd name="connsiteY2" fmla="*/ 2661694 h 2661694"/>
              <a:gd name="connsiteX3" fmla="*/ 0 w 3548925"/>
              <a:gd name="connsiteY3" fmla="*/ 2661694 h 2661694"/>
            </a:gdLst>
            <a:ahLst/>
            <a:cxnLst>
              <a:cxn ang="0">
                <a:pos x="connsiteX0" y="connsiteY0"/>
              </a:cxn>
              <a:cxn ang="0">
                <a:pos x="connsiteX1" y="connsiteY1"/>
              </a:cxn>
              <a:cxn ang="0">
                <a:pos x="connsiteX2" y="connsiteY2"/>
              </a:cxn>
              <a:cxn ang="0">
                <a:pos x="connsiteX3" y="connsiteY3"/>
              </a:cxn>
            </a:cxnLst>
            <a:rect l="l" t="t" r="r" b="b"/>
            <a:pathLst>
              <a:path w="3548925" h="2661694">
                <a:moveTo>
                  <a:pt x="0" y="0"/>
                </a:moveTo>
                <a:lnTo>
                  <a:pt x="3548925" y="0"/>
                </a:lnTo>
                <a:lnTo>
                  <a:pt x="3548925" y="2661694"/>
                </a:lnTo>
                <a:lnTo>
                  <a:pt x="0" y="2661694"/>
                </a:lnTo>
                <a:close/>
              </a:path>
            </a:pathLst>
          </a:custGeom>
        </p:spPr>
      </p:pic>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 name="图片 66"/>
          <p:cNvPicPr>
            <a:picLocks noChangeAspect="1"/>
          </p:cNvPicPr>
          <p:nvPr>
            <p:custDataLst>
              <p:tags r:id="rId1"/>
            </p:custDataLst>
          </p:nvPr>
        </p:nvPicPr>
        <p:blipFill>
          <a:blip r:embed="rId2"/>
          <a:srcRect/>
          <a:stretch>
            <a:fillRect/>
          </a:stretch>
        </p:blipFill>
        <p:spPr>
          <a:xfrm>
            <a:off x="4237355" y="0"/>
            <a:ext cx="3075940" cy="2667635"/>
          </a:xfrm>
          <a:custGeom>
            <a:avLst/>
            <a:gdLst>
              <a:gd name="connsiteX0" fmla="*/ 3009167 w 4104757"/>
              <a:gd name="connsiteY0" fmla="*/ 0 h 3556962"/>
              <a:gd name="connsiteX1" fmla="*/ 4104757 w 4104757"/>
              <a:gd name="connsiteY1" fmla="*/ 0 h 3556962"/>
              <a:gd name="connsiteX2" fmla="*/ 547796 w 4104757"/>
              <a:gd name="connsiteY2" fmla="*/ 3556962 h 3556962"/>
              <a:gd name="connsiteX3" fmla="*/ 0 w 4104757"/>
              <a:gd name="connsiteY3" fmla="*/ 3009167 h 3556962"/>
              <a:gd name="connsiteX4" fmla="*/ 3009167 w 4104757"/>
              <a:gd name="connsiteY4" fmla="*/ 0 h 3556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4757" h="3556962">
                <a:moveTo>
                  <a:pt x="3009167" y="0"/>
                </a:moveTo>
                <a:lnTo>
                  <a:pt x="4104757" y="0"/>
                </a:lnTo>
                <a:lnTo>
                  <a:pt x="547796" y="3556962"/>
                </a:lnTo>
                <a:lnTo>
                  <a:pt x="0" y="3009167"/>
                </a:lnTo>
                <a:lnTo>
                  <a:pt x="3009167" y="0"/>
                </a:lnTo>
                <a:close/>
              </a:path>
            </a:pathLst>
          </a:custGeom>
        </p:spPr>
      </p:pic>
      <p:pic>
        <p:nvPicPr>
          <p:cNvPr id="66" name="图片 65"/>
          <p:cNvPicPr>
            <a:picLocks noChangeAspect="1"/>
          </p:cNvPicPr>
          <p:nvPr>
            <p:custDataLst>
              <p:tags r:id="rId3"/>
            </p:custDataLst>
          </p:nvPr>
        </p:nvPicPr>
        <p:blipFill>
          <a:blip r:embed="rId4"/>
          <a:srcRect/>
          <a:stretch>
            <a:fillRect/>
          </a:stretch>
        </p:blipFill>
        <p:spPr>
          <a:xfrm>
            <a:off x="4530090" y="0"/>
            <a:ext cx="3713480" cy="3305810"/>
          </a:xfrm>
          <a:custGeom>
            <a:avLst/>
            <a:gdLst>
              <a:gd name="connsiteX0" fmla="*/ 3860067 w 4955657"/>
              <a:gd name="connsiteY0" fmla="*/ 0 h 4407862"/>
              <a:gd name="connsiteX1" fmla="*/ 4955657 w 4955657"/>
              <a:gd name="connsiteY1" fmla="*/ 0 h 4407862"/>
              <a:gd name="connsiteX2" fmla="*/ 547796 w 4955657"/>
              <a:gd name="connsiteY2" fmla="*/ 4407862 h 4407862"/>
              <a:gd name="connsiteX3" fmla="*/ 0 w 4955657"/>
              <a:gd name="connsiteY3" fmla="*/ 3860067 h 4407862"/>
              <a:gd name="connsiteX4" fmla="*/ 3860067 w 4955657"/>
              <a:gd name="connsiteY4" fmla="*/ 0 h 440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657" h="4407862">
                <a:moveTo>
                  <a:pt x="3860067" y="0"/>
                </a:moveTo>
                <a:lnTo>
                  <a:pt x="4955657" y="0"/>
                </a:lnTo>
                <a:lnTo>
                  <a:pt x="547796" y="4407862"/>
                </a:lnTo>
                <a:lnTo>
                  <a:pt x="0" y="3860067"/>
                </a:lnTo>
                <a:lnTo>
                  <a:pt x="3860067" y="0"/>
                </a:lnTo>
                <a:close/>
              </a:path>
            </a:pathLst>
          </a:custGeom>
        </p:spPr>
      </p:pic>
      <p:pic>
        <p:nvPicPr>
          <p:cNvPr id="65" name="图片 64"/>
          <p:cNvPicPr>
            <a:picLocks noChangeAspect="1"/>
          </p:cNvPicPr>
          <p:nvPr>
            <p:custDataLst>
              <p:tags r:id="rId5"/>
            </p:custDataLst>
          </p:nvPr>
        </p:nvPicPr>
        <p:blipFill>
          <a:blip r:embed="rId6"/>
          <a:srcRect/>
          <a:stretch>
            <a:fillRect/>
          </a:stretch>
        </p:blipFill>
        <p:spPr>
          <a:xfrm>
            <a:off x="4832350" y="198755"/>
            <a:ext cx="3740785" cy="3744595"/>
          </a:xfrm>
          <a:custGeom>
            <a:avLst/>
            <a:gdLst>
              <a:gd name="connsiteX0" fmla="*/ 4445227 w 4993022"/>
              <a:gd name="connsiteY0" fmla="*/ 0 h 4993022"/>
              <a:gd name="connsiteX1" fmla="*/ 4993022 w 4993022"/>
              <a:gd name="connsiteY1" fmla="*/ 547795 h 4993022"/>
              <a:gd name="connsiteX2" fmla="*/ 547796 w 4993022"/>
              <a:gd name="connsiteY2" fmla="*/ 4993022 h 4993022"/>
              <a:gd name="connsiteX3" fmla="*/ 0 w 4993022"/>
              <a:gd name="connsiteY3" fmla="*/ 4445227 h 4993022"/>
              <a:gd name="connsiteX4" fmla="*/ 4445227 w 4993022"/>
              <a:gd name="connsiteY4" fmla="*/ 0 h 4993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022" h="4993022">
                <a:moveTo>
                  <a:pt x="4445227" y="0"/>
                </a:moveTo>
                <a:lnTo>
                  <a:pt x="4993022" y="547795"/>
                </a:lnTo>
                <a:lnTo>
                  <a:pt x="547796" y="4993022"/>
                </a:lnTo>
                <a:lnTo>
                  <a:pt x="0" y="4445227"/>
                </a:lnTo>
                <a:lnTo>
                  <a:pt x="4445227" y="0"/>
                </a:lnTo>
                <a:close/>
              </a:path>
            </a:pathLst>
          </a:custGeom>
        </p:spPr>
      </p:pic>
      <p:pic>
        <p:nvPicPr>
          <p:cNvPr id="64" name="图片 63"/>
          <p:cNvPicPr>
            <a:picLocks noChangeAspect="1"/>
          </p:cNvPicPr>
          <p:nvPr>
            <p:custDataLst>
              <p:tags r:id="rId7"/>
            </p:custDataLst>
          </p:nvPr>
        </p:nvPicPr>
        <p:blipFill>
          <a:blip r:embed="rId8"/>
          <a:srcRect/>
          <a:stretch>
            <a:fillRect/>
          </a:stretch>
        </p:blipFill>
        <p:spPr>
          <a:xfrm>
            <a:off x="5125720" y="837565"/>
            <a:ext cx="3740785" cy="3744595"/>
          </a:xfrm>
          <a:custGeom>
            <a:avLst/>
            <a:gdLst>
              <a:gd name="connsiteX0" fmla="*/ 4445227 w 4993022"/>
              <a:gd name="connsiteY0" fmla="*/ 0 h 4993022"/>
              <a:gd name="connsiteX1" fmla="*/ 4993022 w 4993022"/>
              <a:gd name="connsiteY1" fmla="*/ 547795 h 4993022"/>
              <a:gd name="connsiteX2" fmla="*/ 547796 w 4993022"/>
              <a:gd name="connsiteY2" fmla="*/ 4993022 h 4993022"/>
              <a:gd name="connsiteX3" fmla="*/ 0 w 4993022"/>
              <a:gd name="connsiteY3" fmla="*/ 4445227 h 4993022"/>
              <a:gd name="connsiteX4" fmla="*/ 4445227 w 4993022"/>
              <a:gd name="connsiteY4" fmla="*/ 0 h 4993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022" h="4993022">
                <a:moveTo>
                  <a:pt x="4445227" y="0"/>
                </a:moveTo>
                <a:lnTo>
                  <a:pt x="4993022" y="547795"/>
                </a:lnTo>
                <a:lnTo>
                  <a:pt x="547796" y="4993022"/>
                </a:lnTo>
                <a:lnTo>
                  <a:pt x="0" y="4445227"/>
                </a:lnTo>
                <a:lnTo>
                  <a:pt x="4445227" y="0"/>
                </a:lnTo>
                <a:close/>
              </a:path>
            </a:pathLst>
          </a:custGeom>
        </p:spPr>
      </p:pic>
      <p:pic>
        <p:nvPicPr>
          <p:cNvPr id="63" name="图片 62"/>
          <p:cNvPicPr>
            <a:picLocks noChangeAspect="1"/>
          </p:cNvPicPr>
          <p:nvPr>
            <p:custDataLst>
              <p:tags r:id="rId9"/>
            </p:custDataLst>
          </p:nvPr>
        </p:nvPicPr>
        <p:blipFill>
          <a:blip r:embed="rId10"/>
          <a:srcRect/>
          <a:stretch>
            <a:fillRect/>
          </a:stretch>
        </p:blipFill>
        <p:spPr>
          <a:xfrm>
            <a:off x="5422265" y="1475740"/>
            <a:ext cx="3740785" cy="3667760"/>
          </a:xfrm>
          <a:custGeom>
            <a:avLst/>
            <a:gdLst>
              <a:gd name="connsiteX0" fmla="*/ 4445227 w 4993022"/>
              <a:gd name="connsiteY0" fmla="*/ 0 h 4890460"/>
              <a:gd name="connsiteX1" fmla="*/ 4993022 w 4993022"/>
              <a:gd name="connsiteY1" fmla="*/ 547796 h 4890460"/>
              <a:gd name="connsiteX2" fmla="*/ 650358 w 4993022"/>
              <a:gd name="connsiteY2" fmla="*/ 4890460 h 4890460"/>
              <a:gd name="connsiteX3" fmla="*/ 445234 w 4993022"/>
              <a:gd name="connsiteY3" fmla="*/ 4890460 h 4890460"/>
              <a:gd name="connsiteX4" fmla="*/ 0 w 4993022"/>
              <a:gd name="connsiteY4" fmla="*/ 4445227 h 4890460"/>
              <a:gd name="connsiteX5" fmla="*/ 4445227 w 4993022"/>
              <a:gd name="connsiteY5" fmla="*/ 0 h 489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3022" h="4890460">
                <a:moveTo>
                  <a:pt x="4445227" y="0"/>
                </a:moveTo>
                <a:lnTo>
                  <a:pt x="4993022" y="547796"/>
                </a:lnTo>
                <a:lnTo>
                  <a:pt x="650358" y="4890460"/>
                </a:lnTo>
                <a:lnTo>
                  <a:pt x="445234" y="4890460"/>
                </a:lnTo>
                <a:lnTo>
                  <a:pt x="0" y="4445227"/>
                </a:lnTo>
                <a:lnTo>
                  <a:pt x="4445227" y="0"/>
                </a:lnTo>
                <a:close/>
              </a:path>
            </a:pathLst>
          </a:custGeom>
        </p:spPr>
      </p:pic>
      <p:pic>
        <p:nvPicPr>
          <p:cNvPr id="69" name="图片 68"/>
          <p:cNvPicPr>
            <a:picLocks noChangeAspect="1"/>
          </p:cNvPicPr>
          <p:nvPr>
            <p:custDataLst>
              <p:tags r:id="rId11"/>
            </p:custDataLst>
          </p:nvPr>
        </p:nvPicPr>
        <p:blipFill>
          <a:blip r:embed="rId12"/>
          <a:srcRect/>
          <a:stretch>
            <a:fillRect/>
          </a:stretch>
        </p:blipFill>
        <p:spPr>
          <a:xfrm>
            <a:off x="6361430" y="2021840"/>
            <a:ext cx="2785110" cy="3121660"/>
          </a:xfrm>
          <a:custGeom>
            <a:avLst/>
            <a:gdLst>
              <a:gd name="connsiteX0" fmla="*/ 3716673 w 3716673"/>
              <a:gd name="connsiteY0" fmla="*/ 0 h 4161906"/>
              <a:gd name="connsiteX1" fmla="*/ 3716673 w 3716673"/>
              <a:gd name="connsiteY1" fmla="*/ 1095591 h 4161906"/>
              <a:gd name="connsiteX2" fmla="*/ 650358 w 3716673"/>
              <a:gd name="connsiteY2" fmla="*/ 4161906 h 4161906"/>
              <a:gd name="connsiteX3" fmla="*/ 445234 w 3716673"/>
              <a:gd name="connsiteY3" fmla="*/ 4161906 h 4161906"/>
              <a:gd name="connsiteX4" fmla="*/ 0 w 3716673"/>
              <a:gd name="connsiteY4" fmla="*/ 3716673 h 4161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6673" h="4161906">
                <a:moveTo>
                  <a:pt x="3716673" y="0"/>
                </a:moveTo>
                <a:lnTo>
                  <a:pt x="3716673" y="1095591"/>
                </a:lnTo>
                <a:lnTo>
                  <a:pt x="650358" y="4161906"/>
                </a:lnTo>
                <a:lnTo>
                  <a:pt x="445234" y="4161906"/>
                </a:lnTo>
                <a:lnTo>
                  <a:pt x="0" y="3716673"/>
                </a:lnTo>
                <a:close/>
              </a:path>
            </a:pathLst>
          </a:custGeom>
        </p:spPr>
      </p:pic>
      <p:sp>
        <p:nvSpPr>
          <p:cNvPr id="71" name="矩形 70"/>
          <p:cNvSpPr/>
          <p:nvPr>
            <p:custDataLst>
              <p:tags r:id="rId13"/>
            </p:custDataLst>
          </p:nvPr>
        </p:nvSpPr>
        <p:spPr>
          <a:xfrm>
            <a:off x="35560" y="1347470"/>
            <a:ext cx="4201795" cy="2241550"/>
          </a:xfrm>
          <a:prstGeom prst="rect">
            <a:avLst/>
          </a:prstGeom>
          <a:gradFill>
            <a:gsLst>
              <a:gs pos="5000">
                <a:srgbClr val="EFDEDF"/>
              </a:gs>
              <a:gs pos="100000">
                <a:srgbClr val="72574E"/>
              </a:gs>
            </a:gsLst>
            <a:lin scaled="1"/>
          </a:gradFill>
        </p:spPr>
        <p:txBody>
          <a:bodyPr wrap="square" anchor="ctr">
            <a:normAutofit/>
          </a:bodyPr>
          <a:p>
            <a:pPr marL="0" indent="-285750" algn="l">
              <a:lnSpc>
                <a:spcPct val="150000"/>
              </a:lnSpc>
              <a:spcBef>
                <a:spcPts val="800"/>
              </a:spcBef>
              <a:spcAft>
                <a:spcPts val="1000"/>
              </a:spcAft>
              <a:buClr>
                <a:srgbClr val="618BA5">
                  <a:lumMod val="20000"/>
                  <a:lumOff val="80000"/>
                </a:srgbClr>
              </a:buClr>
              <a:buSzPct val="100000"/>
              <a:buFont typeface="Wingdings" panose="05000000000000000000" pitchFamily="2" charset="2"/>
              <a:buNone/>
            </a:pPr>
            <a:r>
              <a:rPr lang="zh-CN" sz="2800" kern="0" spc="150">
                <a:solidFill>
                  <a:sysClr val="windowText" lastClr="000000">
                    <a:lumMod val="75000"/>
                    <a:lumOff val="25000"/>
                  </a:sysClr>
                </a:solidFill>
                <a:latin typeface="Arial" panose="020B0604020202020204" pitchFamily="34" charset="0"/>
                <a:ea typeface="微软雅黑" panose="020B0503020204020204" pitchFamily="34" charset="-122"/>
                <a:cs typeface="Times New Roman" panose="02020603050405020304" charset="0"/>
              </a:rPr>
              <a:t>二、房屋结构施工的基本知识和注意事项</a:t>
            </a:r>
            <a:endParaRPr lang="zh-CN" sz="2800" kern="0" spc="150">
              <a:solidFill>
                <a:sysClr val="windowText" lastClr="000000">
                  <a:lumMod val="75000"/>
                  <a:lumOff val="25000"/>
                </a:sysClr>
              </a:solidFill>
              <a:latin typeface="Arial" panose="020B0604020202020204" pitchFamily="34" charset="0"/>
              <a:ea typeface="微软雅黑" panose="020B0503020204020204" pitchFamily="34" charset="-122"/>
              <a:cs typeface="Times New Roman" panose="02020603050405020304" charset="0"/>
            </a:endParaRPr>
          </a:p>
        </p:txBody>
      </p:sp>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3215" y="267335"/>
            <a:ext cx="8569325" cy="368300"/>
          </a:xfrm>
          <a:prstGeom prst="rect">
            <a:avLst/>
          </a:prstGeom>
          <a:solidFill>
            <a:srgbClr val="FFC000"/>
          </a:solidFill>
        </p:spPr>
        <p:txBody>
          <a:bodyPr wrap="square" rtlCol="0">
            <a:spAutoFit/>
          </a:bodyPr>
          <a:p>
            <a:r>
              <a:rPr lang="zh-CN" altLang="en-US"/>
              <a:t>地基及基础施工</a:t>
            </a:r>
            <a:endParaRPr lang="zh-CN" altLang="en-US"/>
          </a:p>
        </p:txBody>
      </p:sp>
      <p:sp>
        <p:nvSpPr>
          <p:cNvPr id="4" name="文本框 3"/>
          <p:cNvSpPr txBox="1"/>
          <p:nvPr/>
        </p:nvSpPr>
        <p:spPr>
          <a:xfrm>
            <a:off x="302260" y="709930"/>
            <a:ext cx="8589645" cy="4246245"/>
          </a:xfrm>
          <a:prstGeom prst="rect">
            <a:avLst/>
          </a:prstGeom>
          <a:gradFill>
            <a:gsLst>
              <a:gs pos="0">
                <a:srgbClr val="9EE256"/>
              </a:gs>
              <a:gs pos="100000">
                <a:srgbClr val="52762D"/>
              </a:gs>
            </a:gsLst>
            <a:lin scaled="0"/>
          </a:gradFill>
        </p:spPr>
        <p:txBody>
          <a:bodyPr wrap="square" rtlCol="0">
            <a:spAutoFit/>
          </a:bodyPr>
          <a:p>
            <a:pPr algn="ctr">
              <a:lnSpc>
                <a:spcPct val="150000"/>
              </a:lnSpc>
            </a:pPr>
            <a:r>
              <a:rPr lang="zh-CN" altLang="en-US"/>
              <a:t>基槽开挖和回填</a:t>
            </a:r>
            <a:endParaRPr lang="zh-CN" altLang="en-US"/>
          </a:p>
          <a:p>
            <a:pPr>
              <a:lnSpc>
                <a:spcPct val="150000"/>
              </a:lnSpc>
            </a:pPr>
            <a:r>
              <a:rPr lang="en-US" altLang="zh-CN"/>
              <a:t>      </a:t>
            </a:r>
            <a:r>
              <a:rPr lang="zh-CN" altLang="en-US"/>
              <a:t>农村住房基槽土方开挖前，应进行测量定位，抄平放线，确定开挖尺寸。基槽开挖至老土层后，施工人员应会同户主及相关人员验槽。</a:t>
            </a:r>
            <a:endParaRPr lang="zh-CN" altLang="en-US"/>
          </a:p>
          <a:p>
            <a:pPr>
              <a:lnSpc>
                <a:spcPct val="150000"/>
              </a:lnSpc>
            </a:pPr>
            <a:r>
              <a:rPr lang="en-US" altLang="zh-CN"/>
              <a:t>      </a:t>
            </a:r>
            <a:r>
              <a:rPr lang="zh-CN" altLang="en-US"/>
              <a:t>基槽开挖前，应结合土质、土层情况确定开挖深度、放坡或支护方案，确保施工安全。</a:t>
            </a:r>
            <a:endParaRPr lang="zh-CN" altLang="en-US"/>
          </a:p>
          <a:p>
            <a:pPr>
              <a:lnSpc>
                <a:spcPct val="150000"/>
              </a:lnSpc>
            </a:pPr>
            <a:r>
              <a:rPr lang="en-US" altLang="zh-CN"/>
              <a:t>      </a:t>
            </a:r>
            <a:r>
              <a:rPr lang="zh-CN" altLang="en-US"/>
              <a:t>基槽开挖前，宜设置防止地表水流入基槽的土堤或开挖排水沟。</a:t>
            </a:r>
            <a:endParaRPr lang="zh-CN" altLang="en-US"/>
          </a:p>
          <a:p>
            <a:pPr>
              <a:lnSpc>
                <a:spcPct val="150000"/>
              </a:lnSpc>
            </a:pPr>
            <a:r>
              <a:rPr lang="zh-CN" altLang="en-US"/>
              <a:t> </a:t>
            </a:r>
            <a:r>
              <a:rPr lang="en-US" altLang="zh-CN"/>
              <a:t>     </a:t>
            </a:r>
            <a:r>
              <a:rPr lang="zh-CN" altLang="en-US"/>
              <a:t>基槽开挖宜连续进行。基槽开挖后，当不能及时进行下一工序施工时，宜在基底标高以上预留 150mm～300mm 原土层，待下一工序开始前挖除。</a:t>
            </a:r>
            <a:endParaRPr lang="zh-CN" altLang="en-US"/>
          </a:p>
          <a:p>
            <a:pPr>
              <a:lnSpc>
                <a:spcPct val="150000"/>
              </a:lnSpc>
            </a:pPr>
            <a:r>
              <a:rPr lang="en-US" altLang="zh-CN"/>
              <a:t>      </a:t>
            </a:r>
            <a:r>
              <a:rPr lang="zh-CN" altLang="en-US"/>
              <a:t>基槽边堆土、堆料及施工机具距离基槽壁的边缘不宜小于 1.00m，且堆土及堆料的高度不宜大于 1.50m。</a:t>
            </a:r>
            <a:endParaRPr lang="zh-CN" altLang="en-US"/>
          </a:p>
        </p:txBody>
      </p:sp>
      <p:sp>
        <p:nvSpPr>
          <p:cNvPr id="5" name="文本框 4"/>
          <p:cNvSpPr txBox="1"/>
          <p:nvPr/>
        </p:nvSpPr>
        <p:spPr>
          <a:xfrm>
            <a:off x="-316230" y="772160"/>
            <a:ext cx="3048000" cy="368300"/>
          </a:xfrm>
          <a:prstGeom prst="rect">
            <a:avLst/>
          </a:prstGeom>
          <a:noFill/>
        </p:spPr>
        <p:txBody>
          <a:bodyPr wrap="square" rtlCol="0">
            <a:spAutoFit/>
          </a:bodyPr>
          <a:p>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4*i*1"/>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4*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5*i*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5*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7*i*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7*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8*i*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8*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9*i*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SUBTYPE" val="h"/>
  <p:tag name="KSO_WM_SLIDE_BACKGROUND_TYPE" val="frame"/>
  <p:tag name="KSO_WM_SLIDE_BK_DARK_LIGHT"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UNIT_SUBTYPE" val="h"/>
  <p:tag name="KSO_WM_SLIDE_BACKGROUND_TYPE" val="general"/>
  <p:tag name="KSO_WM_UNIT_BK_DARK_LIGHT" val="2"/>
  <p:tag name="KSO_WM_SLIDE_BK_DARK_LIGHT"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1"/>
</p:tagLst>
</file>

<file path=ppt/tags/tag14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1"/>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1"/>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1"/>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1"/>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general"/>
  <p:tag name="KSO_WM_SLIDE_BK_DARK_LIGHT"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general"/>
  <p:tag name="KSO_WM_UNIT_BK_DARK_LIGHT" val="2"/>
  <p:tag name="KSO_WM_SLIDE_BK_DARK_LIGHT"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general"/>
  <p:tag name="KSO_WM_SLIDE_BK_DARK_LIGHT"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general"/>
  <p:tag name="KSO_WM_SLIDE_BK_DARK_LIGHT"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general"/>
  <p:tag name="KSO_WM_SLIDE_BK_DARK_LIGHT" val="1"/>
</p:tagLst>
</file>

<file path=ppt/tags/tag181.xml><?xml version="1.0" encoding="utf-8"?>
<p:tagLst xmlns:p="http://schemas.openxmlformats.org/presentationml/2006/main">
  <p:tag name="REFSHAPE" val="132268332"/>
</p:tagLst>
</file>

<file path=ppt/tags/tag182.xml><?xml version="1.0" encoding="utf-8"?>
<p:tagLst xmlns:p="http://schemas.openxmlformats.org/presentationml/2006/main">
  <p:tag name="REFSHAPE" val="132268740"/>
</p:tagLst>
</file>

<file path=ppt/tags/tag183.xml><?xml version="1.0" encoding="utf-8"?>
<p:tagLst xmlns:p="http://schemas.openxmlformats.org/presentationml/2006/main">
  <p:tag name="REFSHAPE" val="132267924"/>
</p:tagLst>
</file>

<file path=ppt/tags/tag184.xml><?xml version="1.0" encoding="utf-8"?>
<p:tagLst xmlns:p="http://schemas.openxmlformats.org/presentationml/2006/main">
  <p:tag name="REFSHAPE" val="132266292"/>
</p:tagLst>
</file>

<file path=ppt/tags/tag185.xml><?xml version="1.0" encoding="utf-8"?>
<p:tagLst xmlns:p="http://schemas.openxmlformats.org/presentationml/2006/main">
  <p:tag name="REFSHAPE" val="132269012"/>
</p:tagLst>
</file>

<file path=ppt/tags/tag186.xml><?xml version="1.0" encoding="utf-8"?>
<p:tagLst xmlns:p="http://schemas.openxmlformats.org/presentationml/2006/main">
  <p:tag name="REFSHAPE" val="13226670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6743"/>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674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TEMPLATE_THUMBS_INDEX" val="1、4、7、8、10、11、13、14、17、19、20、21"/>
  <p:tag name="KSO_WM_TEMPLATE_TOPIC_ID" val="2869567"/>
  <p:tag name="KSO_WM_TEMPLATE_OUTLINE_ID" val="5"/>
  <p:tag name="KSO_WM_TEMPLATE_SCENE_ID" val="1"/>
  <p:tag name="KSO_WM_TEMPLATE_JOB_ID" val="5"/>
  <p:tag name="KSO_WM_TEMPLATE_TOPIC_DEFAULT" val="0"/>
  <p:tag name="KSO_WM_TEMPLATE_SUBCATEGORY" val="0"/>
  <p:tag name="KSO_WM_TAG_VERSION" val="1.0"/>
  <p:tag name="KSO_WM_BEAUTIFY_FLAG" val="#wm#"/>
  <p:tag name="KSO_WM_TEMPLATE_CATEGORY" val="custom"/>
  <p:tag name="KSO_WM_TEMPLATE_INDEX" val="20186743"/>
  <p:tag name="KSO_WM_TEMPLATE_MASTER_TYPE" val="1"/>
  <p:tag name="KSO_WM_TEMPLATE_COLOR_TYPE" val="1"/>
  <p:tag name="KSO_WM_TEMPLATE_MASTER_THUMB_INDEX" val="18"/>
</p:tagLst>
</file>

<file path=ppt/tags/tag19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INDEX" val="1"/>
  <p:tag name="KSO_WM_UNIT_TYPE" val="y"/>
  <p:tag name="KSO_WM_SLIDE_BACKGROUND_MASK_FLAG" val="1"/>
</p:tagLst>
</file>

<file path=ppt/tags/tag19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0774"/>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0774"/>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0.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25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6.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25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1.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26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6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26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3.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27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28.xml><?xml version="1.0" encoding="utf-8"?>
<p:tagLst xmlns:p="http://schemas.openxmlformats.org/presentationml/2006/main">
  <p:tag name="KSO_WM_TAG_VERSION" val="1.0"/>
  <p:tag name="KSO_WM_BEAUTIFY_FLAG" val="#wm#"/>
  <p:tag name="KSO_WM_TEMPLATE_CATEGORY" val="custom"/>
  <p:tag name="KSO_WM_TEMPLATE_INDEX" val="20190774"/>
  <p:tag name="KSO_WM_TEMPLATE_SUBCATEGORY" val="0"/>
  <p:tag name="KSO_WM_TEMPLATE_THUMBS_INDEX" val="1、2、3、4、7、9、10、11、13、14、15"/>
</p:tagLst>
</file>

<file path=ppt/tags/tag28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8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8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SLIDE_COLORSCHEME_VERSION" val="3.2"/>
  <p:tag name="KSO_WM_UNIT_COLOR_SCHEME_SHAPE_ID" val="4"/>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BEAUTIFY_FLAG" val="#wm#"/>
  <p:tag name="KSO_WM_TEMPLATE_CATEGORY" val="custom"/>
  <p:tag name="KSO_WM_TEMPLATE_INDEX" val="20204282"/>
  <p:tag name="KSO_WM_TEMPLATE_SUBCATEGORY" val="0"/>
  <p:tag name="KSO_WM_TEMPLATE_MASTER_TYPE" val="1"/>
  <p:tag name="KSO_WM_TEMPLATE_COLOR_TYPE" val="1"/>
  <p:tag name="KSO_WM_TEMPLATE_MASTER_THUMB_INDEX" val="12"/>
  <p:tag name="KSO_WM_TEMPLATE_THUMBS_INDEX" val="1、4、7、9、12、13、17、20、21、22、23、26、29、34、35"/>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6"/>
  <p:tag name="KSO_WM_UNIT_COLOR_SCHEME_PARENT_PAGE" val="2_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7"/>
  <p:tag name="KSO_WM_UNIT_COLOR_SCHEME_PARENT_PAGE" val="2_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8"/>
  <p:tag name="KSO_WM_UNIT_COLOR_SCHEME_PARENT_PAGE" val="2_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REFSHAPE" val="132268332"/>
</p:tagLst>
</file>

<file path=ppt/tags/tag322.xml><?xml version="1.0" encoding="utf-8"?>
<p:tagLst xmlns:p="http://schemas.openxmlformats.org/presentationml/2006/main">
  <p:tag name="REFSHAPE" val="132268740"/>
</p:tagLst>
</file>

<file path=ppt/tags/tag323.xml><?xml version="1.0" encoding="utf-8"?>
<p:tagLst xmlns:p="http://schemas.openxmlformats.org/presentationml/2006/main">
  <p:tag name="REFSHAPE" val="132267924"/>
</p:tagLst>
</file>

<file path=ppt/tags/tag324.xml><?xml version="1.0" encoding="utf-8"?>
<p:tagLst xmlns:p="http://schemas.openxmlformats.org/presentationml/2006/main">
  <p:tag name="REFSHAPE" val="132266292"/>
</p:tagLst>
</file>

<file path=ppt/tags/tag325.xml><?xml version="1.0" encoding="utf-8"?>
<p:tagLst xmlns:p="http://schemas.openxmlformats.org/presentationml/2006/main">
  <p:tag name="REFSHAPE" val="132269012"/>
</p:tagLst>
</file>

<file path=ppt/tags/tag326.xml><?xml version="1.0" encoding="utf-8"?>
<p:tagLst xmlns:p="http://schemas.openxmlformats.org/presentationml/2006/main">
  <p:tag name="REFSHAPE" val="132266700"/>
</p:tagLst>
</file>

<file path=ppt/tags/tag32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200840"/>
</p:tagLst>
</file>

<file path=ppt/tags/tag32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200840"/>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xml><?xml version="1.0" encoding="utf-8"?>
<p:tagLst xmlns:p="http://schemas.openxmlformats.org/presentationml/2006/main">
  <p:tag name="KSO_WM_SLIDE_COLORSCHEME_VERSION" val="3.2"/>
  <p:tag name="KSO_WM_UNIT_COLOR_SCHEME_SHAPE_ID" val="7"/>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2.xml><?xml version="1.0" encoding="utf-8"?>
<p:tagLst xmlns:p="http://schemas.openxmlformats.org/presentationml/2006/main">
  <p:tag name="KSO_WM_TEMPLATE_SUBCATEGORY" val="0"/>
  <p:tag name="KSO_WM_TAG_VERSION" val="1.0"/>
  <p:tag name="KSO_WM_BEAUTIFY_FLAG" val="#wm#"/>
  <p:tag name="KSO_WM_TEMPLATE_CATEGORY" val="diagram"/>
  <p:tag name="KSO_WM_TEMPLATE_INDEX" val="20200840"/>
  <p:tag name="KSO_WM_UNIT_SHOW_EDIT_AREA_INDICATION" val="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
  <p:tag name="KSO_WM_UNIT_COLOR_SCHEME_PARENT_PAGE" val="2_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
  <p:tag name="KSO_WM_UNIT_COLOR_SCHEME_PARENT_PAGE" val="2_2"/>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
  <p:tag name="KSO_WM_UNIT_COLOR_SCHEME_PARENT_PAGE" val="2_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REFSHAPE" val="132268332"/>
</p:tagLst>
</file>

<file path=ppt/tags/tag364.xml><?xml version="1.0" encoding="utf-8"?>
<p:tagLst xmlns:p="http://schemas.openxmlformats.org/presentationml/2006/main">
  <p:tag name="REFSHAPE" val="132268740"/>
</p:tagLst>
</file>

<file path=ppt/tags/tag365.xml><?xml version="1.0" encoding="utf-8"?>
<p:tagLst xmlns:p="http://schemas.openxmlformats.org/presentationml/2006/main">
  <p:tag name="REFSHAPE" val="132267924"/>
</p:tagLst>
</file>

<file path=ppt/tags/tag366.xml><?xml version="1.0" encoding="utf-8"?>
<p:tagLst xmlns:p="http://schemas.openxmlformats.org/presentationml/2006/main">
  <p:tag name="REFSHAPE" val="132266292"/>
</p:tagLst>
</file>

<file path=ppt/tags/tag367.xml><?xml version="1.0" encoding="utf-8"?>
<p:tagLst xmlns:p="http://schemas.openxmlformats.org/presentationml/2006/main">
  <p:tag name="REFSHAPE" val="132269012"/>
</p:tagLst>
</file>

<file path=ppt/tags/tag368.xml><?xml version="1.0" encoding="utf-8"?>
<p:tagLst xmlns:p="http://schemas.openxmlformats.org/presentationml/2006/main">
  <p:tag name="REFSHAPE" val="132266700"/>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200843"/>
</p:tagLst>
</file>

<file path=ppt/tags/tag37.xml><?xml version="1.0" encoding="utf-8"?>
<p:tagLst xmlns:p="http://schemas.openxmlformats.org/presentationml/2006/main">
  <p:tag name="KSO_WM_SLIDE_COLORSCHEME_VERSION" val="3.2"/>
  <p:tag name="KSO_WM_UNIT_COLOR_SCHEME_SHAPE_ID" val="7"/>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200843"/>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4.xml><?xml version="1.0" encoding="utf-8"?>
<p:tagLst xmlns:p="http://schemas.openxmlformats.org/presentationml/2006/main">
  <p:tag name="KSO_WM_TEMPLATE_SUBCATEGORY" val="0"/>
  <p:tag name="KSO_WM_TAG_VERSION" val="1.0"/>
  <p:tag name="KSO_WM_BEAUTIFY_FLAG" val="#wm#"/>
  <p:tag name="KSO_WM_TEMPLATE_CATEGORY" val="diagram"/>
  <p:tag name="KSO_WM_TEMPLATE_INDEX" val="20200843"/>
  <p:tag name="KSO_WM_UNIT_SHOW_EDIT_AREA_INDICATION" val="0"/>
</p:tagLst>
</file>

<file path=ppt/tags/tag375.xml><?xml version="1.0" encoding="utf-8"?>
<p:tagLst xmlns:p="http://schemas.openxmlformats.org/presentationml/2006/main">
  <p:tag name="KSO_WM_UNIT_ISCONTENTSTITLE" val="0"/>
  <p:tag name="KSO_WM_UNIT_PRESET_TEXT" val="单击此处添加文本具体内容"/>
  <p:tag name="KSO_WM_UNIT_VALUE" val="44"/>
  <p:tag name="KSO_WM_UNIT_HIGHLIGHT" val="0"/>
  <p:tag name="KSO_WM_UNIT_COMPATIBLE" val="0"/>
  <p:tag name="KSO_WM_UNIT_TYPE" val="b"/>
  <p:tag name="KSO_WM_UNIT_INDEX" val="1"/>
  <p:tag name="KSO_WM_UNIT_ID" val="custom20190774_3*b*1"/>
  <p:tag name="KSO_WM_TEMPLATE_CATEGORY" val="custom"/>
  <p:tag name="KSO_WM_TEMPLATE_INDEX" val="20190774"/>
  <p:tag name="KSO_WM_UNIT_LAYERLEVEL" val="1"/>
  <p:tag name="KSO_WM_TAG_VERSION" val="1.0"/>
  <p:tag name="KSO_WM_BEAUTIFY_FLAG" val="#wm#"/>
  <p:tag name="KSO_WM_UNIT_NOCLEAR" val="0"/>
  <p:tag name="KSO_WM_UNIT_DIAGRAM_ISNUMVISUAL" val="0"/>
  <p:tag name="KSO_WM_UNIT_DIAGRAM_ISREFERUNIT" val="0"/>
</p:tagLst>
</file>

<file path=ppt/tags/tag376.xml><?xml version="1.0" encoding="utf-8"?>
<p:tagLst xmlns:p="http://schemas.openxmlformats.org/presentationml/2006/main">
  <p:tag name="KSO_WM_SLIDE_ID" val="custom20190774_3"/>
  <p:tag name="KSO_WM_SLIDE_ITEM_CNT" val="0"/>
  <p:tag name="KSO_WM_SLIDE_INDEX" val="3"/>
  <p:tag name="KSO_WM_TAG_VERSION" val="1.0"/>
  <p:tag name="KSO_WM_BEAUTIFY_FLAG" val="#wm#"/>
  <p:tag name="KSO_WM_TEMPLATE_CATEGORY" val="custom"/>
  <p:tag name="KSO_WM_TEMPLATE_INDEX" val="20190774"/>
  <p:tag name="KSO_WM_SLIDE_TYPE" val="sectionTitle"/>
  <p:tag name="KSO_WM_SLIDE_SUBTYPE" val="pureTxt"/>
  <p:tag name="KSO_WM_SLIDE_LAYOUT" val="a_b"/>
  <p:tag name="KSO_WM_SLIDE_LAYOUT_CNT" val="1_1"/>
  <p:tag name="KSO_WM_TEMPLATE_SUBCATEGORY" val="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074_1*i*1"/>
  <p:tag name="KSO_WM_TEMPLATE_CATEGORY" val="diagram"/>
  <p:tag name="KSO_WM_TEMPLATE_INDEX" val="20191074"/>
  <p:tag name="KSO_WM_UNIT_LAYERLEVEL" val="1"/>
  <p:tag name="KSO_WM_TAG_VERSION" val="1.0"/>
  <p:tag name="KSO_WM_BEAUTIFY_FLAG" val="#wm#"/>
  <p:tag name="KSO_WM_UNIT_COLOR_SCHEME_SHAPE_ID" val="17"/>
  <p:tag name="KSO_WM_UNIT_COLOR_SCHEME_PARENT_PAGE" val="0_1"/>
  <p:tag name="KSO_WM_UNIT_FOIL_COLOR" val="1"/>
  <p:tag name="KSO_WM_UNIT_ADJUSTLAYOUT_ID" val="17"/>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074_1*i*2"/>
  <p:tag name="KSO_WM_TEMPLATE_CATEGORY" val="diagram"/>
  <p:tag name="KSO_WM_TEMPLATE_INDEX" val="20191074"/>
  <p:tag name="KSO_WM_UNIT_LAYERLEVEL" val="1"/>
  <p:tag name="KSO_WM_TAG_VERSION" val="1.0"/>
  <p:tag name="KSO_WM_BEAUTIFY_FLAG" val="#wm#"/>
  <p:tag name="KSO_WM_UNIT_COLOR_SCHEME_SHAPE_ID" val="16"/>
  <p:tag name="KSO_WM_UNIT_COLOR_SCHEME_PARENT_PAGE" val="0_1"/>
  <p:tag name="KSO_WM_UNIT_FOIL_COLOR" val="1"/>
  <p:tag name="KSO_WM_UNIT_ADJUSTLAYOUT_ID" val="16"/>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074_1*i*5"/>
  <p:tag name="KSO_WM_TEMPLATE_CATEGORY" val="diagram"/>
  <p:tag name="KSO_WM_TEMPLATE_INDEX" val="20191074"/>
  <p:tag name="KSO_WM_UNIT_LAYERLEVEL" val="1"/>
  <p:tag name="KSO_WM_TAG_VERSION" val="1.0"/>
  <p:tag name="KSO_WM_BEAUTIFY_FLAG" val="#wm#"/>
  <p:tag name="KSO_WM_UNIT_COLOR_SCHEME_SHAPE_ID" val="13"/>
  <p:tag name="KSO_WM_UNIT_COLOR_SCHEME_PARENT_PAGE" val="0_1"/>
  <p:tag name="KSO_WM_UNIT_ADJUSTLAYOUT_ID" val="1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4"/>
  <p:tag name="KSO_WM_UNIT_COLOR_SCHEME_PARENT_PAGE" val="2_3"/>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074_1*i*6"/>
  <p:tag name="KSO_WM_TEMPLATE_CATEGORY" val="diagram"/>
  <p:tag name="KSO_WM_TEMPLATE_INDEX" val="20191074"/>
  <p:tag name="KSO_WM_UNIT_LAYERLEVEL" val="1"/>
  <p:tag name="KSO_WM_TAG_VERSION" val="1.0"/>
  <p:tag name="KSO_WM_BEAUTIFY_FLAG" val="#wm#"/>
  <p:tag name="KSO_WM_UNIT_COLOR_SCHEME_SHAPE_ID" val="14"/>
  <p:tag name="KSO_WM_UNIT_COLOR_SCHEME_PARENT_PAGE" val="0_1"/>
  <p:tag name="KSO_WM_UNIT_ADJUSTLAYOUT_ID" val="14"/>
</p:tagLst>
</file>

<file path=ppt/tags/tag38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1074_1*f*1"/>
  <p:tag name="KSO_WM_TEMPLATE_CATEGORY" val="diagram"/>
  <p:tag name="KSO_WM_TEMPLATE_INDEX" val="20191074"/>
  <p:tag name="KSO_WM_UNIT_LAYERLEVEL" val="1"/>
  <p:tag name="KSO_WM_TAG_VERSION" val="1.0"/>
  <p:tag name="KSO_WM_BEAUTIFY_FLAG" val="#wm#"/>
  <p:tag name="KSO_WM_UNIT_COLOR_SCHEME_SHAPE_ID" val="10"/>
  <p:tag name="KSO_WM_UNIT_COLOR_SCHEME_PARENT_PAGE" val="0_1"/>
  <p:tag name="KSO_WM_UNIT_NOCLEAR" val="0"/>
  <p:tag name="KSO_WM_UNIT_ADJUSTLAYOUT_ID" val="10"/>
  <p:tag name="KSO_WM_UNIT_TEXT_PART_ID_V2" val="d-4-1"/>
</p:tagLst>
</file>

<file path=ppt/tags/tag382.xml><?xml version="1.0" encoding="utf-8"?>
<p:tagLst xmlns:p="http://schemas.openxmlformats.org/presentationml/2006/main">
  <p:tag name="KSO_WM_UNIT_PRESET_TEXT" val="点击此处添加正文，请言简意赅的阐述观点。"/>
  <p:tag name="KSO_WM_UNIT_TEXT_PART_ID" val="2-a"/>
  <p:tag name="KSO_WM_UNIT_TEXT_PART_SIZE" val="24.96*434.5"/>
  <p:tag name="KSO_WM_UNIT_VALUE" val="26"/>
  <p:tag name="KSO_WM_UNIT_HIGHLIGHT" val="0"/>
  <p:tag name="KSO_WM_UNIT_COMPATIBLE" val="0"/>
  <p:tag name="KSO_WM_UNIT_DIAGRAM_ISNUMVISUAL" val="0"/>
  <p:tag name="KSO_WM_UNIT_DIAGRAM_ISREFERUNIT" val="0"/>
  <p:tag name="KSO_WM_UNIT_TYPE" val="f"/>
  <p:tag name="KSO_WM_UNIT_INDEX" val="2"/>
  <p:tag name="KSO_WM_UNIT_ID" val="diagram20191074_1*f*2"/>
  <p:tag name="KSO_WM_TEMPLATE_CATEGORY" val="diagram"/>
  <p:tag name="KSO_WM_TEMPLATE_INDEX" val="20191074"/>
  <p:tag name="KSO_WM_UNIT_LAYERLEVEL" val="1"/>
  <p:tag name="KSO_WM_TAG_VERSION" val="1.0"/>
  <p:tag name="KSO_WM_BEAUTIFY_FLAG" val="#wm#"/>
  <p:tag name="KSO_WM_UNIT_COLOR_SCHEME_SHAPE_ID" val="15"/>
  <p:tag name="KSO_WM_UNIT_COLOR_SCHEME_PARENT_PAGE" val="0_1"/>
  <p:tag name="KSO_WM_UNIT_NOCLEAR" val="0"/>
  <p:tag name="KSO_WM_UNIT_ADJUSTLAYOUT_ID" val="15"/>
  <p:tag name="KSO_WM_UNIT_TEXT_PART_ID_V2" val="d-2-1"/>
</p:tagLst>
</file>

<file path=ppt/tags/tag383.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20191074_1*a*2"/>
  <p:tag name="KSO_WM_TEMPLATE_CATEGORY" val="diagram"/>
  <p:tag name="KSO_WM_TEMPLATE_INDEX" val="20191074"/>
  <p:tag name="KSO_WM_UNIT_LAYERLEVEL" val="1"/>
  <p:tag name="KSO_WM_TAG_VERSION" val="1.0"/>
  <p:tag name="KSO_WM_BEAUTIFY_FLAG" val="#wm#"/>
  <p:tag name="KSO_WM_UNIT_COLOR_SCHEME_SHAPE_ID" val="2"/>
  <p:tag name="KSO_WM_UNIT_COLOR_SCHEME_PARENT_PAGE" val="0_1"/>
  <p:tag name="KSO_WM_UNIT_NOCLEAR" val="0"/>
  <p:tag name="KSO_WM_UNIT_ADJUSTLAYOUT_ID" val="2"/>
  <p:tag name="KSO_WM_UNIT_TEXT_PART_ID_V2" val="a-3-1"/>
</p:tagLst>
</file>

<file path=ppt/tags/tag384.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SLIDE_SIZE" val="959*574"/>
  <p:tag name="KSO_WM_SLIDE_POSITION" val="0*0"/>
  <p:tag name="KSO_WM_BEAUTIFY_FLAG" val="#wm#"/>
  <p:tag name="KSO_WM_SLIDE_TYPE" val="text"/>
  <p:tag name="KSO_WM_SLIDE_LAYOUT_CNT" val="1_1_2"/>
  <p:tag name="KSO_WM_SLIDE_LAYOUT" val="a_d_f"/>
  <p:tag name="KSO_WM_SLIDE_ITEM_CNT" val="0"/>
  <p:tag name="KSO_WM_SLIDE_INDEX" val="1"/>
  <p:tag name="KSO_WM_SLIDE_ID" val="diagram20191074_1"/>
  <p:tag name="KSO_WM_TAG_VERSION" val="1.0"/>
  <p:tag name="KSO_WM_TEMPLATE_INDEX" val="20191074"/>
  <p:tag name="KSO_WM_TEMPLATE_CATEGORY" val="diagram"/>
  <p:tag name="KSO_WM_TEMPLATE_THUMBS_INDEX" val="1、6、10、14、20、26、27、28、29、31"/>
  <p:tag name="KSO_WM_SLIDE_COLORSCHEME_VERSION" val="3.2"/>
  <p:tag name="KSO_WM_TEMPLATE_SUBCATEGORY" val="0"/>
  <p:tag name="KSO_WM_SLIDE_CONSTRAINT" val="%7b%22slideConstraint%22%3a%7b%22seriesAreas%22%3a%5b%5d%2c%22singleAreas%22%3a%5b%7b%22shapes%22%3a%5b7%5d%2c%22serialConstraintIndex%22%3a-1%2c%22areatextmark%22%3a0%2c%22pictureprocessmark%22%3a0%7d%5d%7d%7d"/>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34_1*i*2"/>
  <p:tag name="KSO_WM_TEMPLATE_CATEGORY" val="diagram"/>
  <p:tag name="KSO_WM_TEMPLATE_INDEX" val="20204034"/>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34_1*i*3"/>
  <p:tag name="KSO_WM_TEMPLATE_CATEGORY" val="diagram"/>
  <p:tag name="KSO_WM_TEMPLATE_INDEX" val="20204034"/>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34_1*i*4"/>
  <p:tag name="KSO_WM_TEMPLATE_CATEGORY" val="diagram"/>
  <p:tag name="KSO_WM_TEMPLATE_INDEX" val="20204034"/>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34_1*i*5"/>
  <p:tag name="KSO_WM_TEMPLATE_CATEGORY" val="diagram"/>
  <p:tag name="KSO_WM_TEMPLATE_INDEX" val="20204034"/>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034_1*i*6"/>
  <p:tag name="KSO_WM_TEMPLATE_CATEGORY" val="diagram"/>
  <p:tag name="KSO_WM_TEMPLATE_INDEX" val="2020403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
  <p:tag name="KSO_WM_UNIT_COLOR_SCHEME_PARENT_PAGE" val="2_3"/>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034_1*i*7"/>
  <p:tag name="KSO_WM_TEMPLATE_CATEGORY" val="diagram"/>
  <p:tag name="KSO_WM_TEMPLATE_INDEX" val="20204034"/>
  <p:tag name="KSO_WM_UNIT_LAYERLEVEL" val="1"/>
  <p:tag name="KSO_WM_TAG_VERSION" val="1.0"/>
  <p:tag name="KSO_WM_BEAUTIFY_FLAG" val="#wm#"/>
</p:tagLst>
</file>

<file path=ppt/tags/tag391.xml><?xml version="1.0" encoding="utf-8"?>
<p:tagLst xmlns:p="http://schemas.openxmlformats.org/presentationml/2006/main">
  <p:tag name="KSO_WM_UNIT_NOCLEAR" val="0"/>
  <p:tag name="KSO_WM_UNIT_VALUE" val="408"/>
  <p:tag name="KSO_WM_UNIT_HIGHLIGHT" val="0"/>
  <p:tag name="KSO_WM_UNIT_COMPATIBLE" val="0"/>
  <p:tag name="KSO_WM_UNIT_DIAGRAM_ISNUMVISUAL" val="0"/>
  <p:tag name="KSO_WM_UNIT_DIAGRAM_ISREFERUNIT" val="0"/>
  <p:tag name="KSO_WM_UNIT_TYPE" val="f"/>
  <p:tag name="KSO_WM_UNIT_INDEX" val="1"/>
  <p:tag name="KSO_WM_UNIT_ID" val="diagram20204034_1*f*1"/>
  <p:tag name="KSO_WM_TEMPLATE_CATEGORY" val="diagram"/>
  <p:tag name="KSO_WM_TEMPLATE_INDEX" val="2020403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SUBTYPE" val="a"/>
</p:tagLst>
</file>

<file path=ppt/tags/tag392.xml><?xml version="1.0" encoding="utf-8"?>
<p:tagLst xmlns:p="http://schemas.openxmlformats.org/presentationml/2006/main">
  <p:tag name="KSO_WM_BEAUTIFY_FLAG" val="#wm#"/>
  <p:tag name="KSO_WM_TEMPLATE_CATEGORY" val="diagram"/>
  <p:tag name="KSO_WM_TEMPLATE_INDEX" val="20204034"/>
  <p:tag name="KSO_WM_SLIDE_ID" val="diagram20204034_1"/>
  <p:tag name="KSO_WM_TEMPLATE_SUBCATEGORY" val="0"/>
  <p:tag name="KSO_WM_TEMPLATE_MASTER_TYPE" val="0"/>
  <p:tag name="KSO_WM_TEMPLATE_COLOR_TYPE" val="1"/>
  <p:tag name="KSO_WM_SLIDE_ITEM_CNT" val="0"/>
  <p:tag name="KSO_WM_SLIDE_INDEX" val="1"/>
  <p:tag name="KSO_WM_TAG_VERSION" val="1.0"/>
  <p:tag name="KSO_WM_SLIDE_LAYOUT" val="f"/>
  <p:tag name="KSO_WM_SLIDE_LAYOUT_CNT" val="1"/>
  <p:tag name="KSO_WM_SLIDE_TYPE" val="text"/>
  <p:tag name="KSO_WM_SLIDE_SUBTYPE" val="pureTxt"/>
  <p:tag name="KSO_WM_SLIDE_SIZE" val="926*540"/>
  <p:tag name="KSO_WM_SLIDE_POSITION" val="35*0"/>
</p:tagLst>
</file>

<file path=ppt/tags/tag393.xml><?xml version="1.0" encoding="utf-8"?>
<p:tagLst xmlns:p="http://schemas.openxmlformats.org/presentationml/2006/main">
  <p:tag name="KSO_WM_BEAUTIFY_FLAG" val="#wm#"/>
  <p:tag name="KSO_WM_TEMPLATE_CATEGORY" val="diagram"/>
  <p:tag name="KSO_WM_TEMPLATE_INDEX" val="20191074"/>
</p:tagLst>
</file>

<file path=ppt/tags/tag394.xml><?xml version="1.0" encoding="utf-8"?>
<p:tagLst xmlns:p="http://schemas.openxmlformats.org/presentationml/2006/main">
  <p:tag name="KSO_WM_UNIT_PLACING_PICTURE_USER_VIEWPORT" val="{&quot;height&quot;:4298,&quot;width&quot;:4146}"/>
</p:tagLst>
</file>

<file path=ppt/tags/tag395.xml><?xml version="1.0" encoding="utf-8"?>
<p:tagLst xmlns:p="http://schemas.openxmlformats.org/presentationml/2006/main">
  <p:tag name="KSO_WM_BEAUTIFY_FLAG" val="#wm#"/>
  <p:tag name="KSO_WM_TEMPLATE_CATEGORY" val="diagram"/>
  <p:tag name="KSO_WM_TEMPLATE_INDEX" val="20191074"/>
</p:tagLst>
</file>

<file path=ppt/tags/tag396.xml><?xml version="1.0" encoding="utf-8"?>
<p:tagLst xmlns:p="http://schemas.openxmlformats.org/presentationml/2006/main">
  <p:tag name="KSO_WM_BEAUTIFY_FLAG" val="#wm#"/>
  <p:tag name="KSO_WM_TEMPLATE_CATEGORY" val="diagram"/>
  <p:tag name="KSO_WM_TEMPLATE_INDEX" val="20191074"/>
</p:tagLst>
</file>

<file path=ppt/tags/tag397.xml><?xml version="1.0" encoding="utf-8"?>
<p:tagLst xmlns:p="http://schemas.openxmlformats.org/presentationml/2006/main">
  <p:tag name="KSO_WM_BEAUTIFY_FLAG" val="#wm#"/>
  <p:tag name="KSO_WM_TEMPLATE_CATEGORY" val="diagram"/>
  <p:tag name="KSO_WM_TEMPLATE_INDEX" val="20191074"/>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34_1*i*2"/>
  <p:tag name="KSO_WM_TEMPLATE_CATEGORY" val="diagram"/>
  <p:tag name="KSO_WM_TEMPLATE_INDEX" val="20204034"/>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34_1*i*3"/>
  <p:tag name="KSO_WM_TEMPLATE_CATEGORY" val="diagram"/>
  <p:tag name="KSO_WM_TEMPLATE_INDEX" val="20204034"/>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
  <p:tag name="KSO_WM_UNIT_COLOR_SCHEME_PARENT_PAGE" val="2_3"/>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34_1*i*4"/>
  <p:tag name="KSO_WM_TEMPLATE_CATEGORY" val="diagram"/>
  <p:tag name="KSO_WM_TEMPLATE_INDEX" val="20204034"/>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34_1*i*5"/>
  <p:tag name="KSO_WM_TEMPLATE_CATEGORY" val="diagram"/>
  <p:tag name="KSO_WM_TEMPLATE_INDEX" val="20204034"/>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034_1*i*6"/>
  <p:tag name="KSO_WM_TEMPLATE_CATEGORY" val="diagram"/>
  <p:tag name="KSO_WM_TEMPLATE_INDEX" val="20204034"/>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034_1*i*7"/>
  <p:tag name="KSO_WM_TEMPLATE_CATEGORY" val="diagram"/>
  <p:tag name="KSO_WM_TEMPLATE_INDEX" val="20204034"/>
  <p:tag name="KSO_WM_UNIT_LAYERLEVEL" val="1"/>
  <p:tag name="KSO_WM_TAG_VERSION" val="1.0"/>
  <p:tag name="KSO_WM_BEAUTIFY_FLAG" val="#wm#"/>
</p:tagLst>
</file>

<file path=ppt/tags/tag404.xml><?xml version="1.0" encoding="utf-8"?>
<p:tagLst xmlns:p="http://schemas.openxmlformats.org/presentationml/2006/main">
  <p:tag name="KSO_WM_UNIT_NOCLEAR" val="0"/>
  <p:tag name="KSO_WM_UNIT_VALUE" val="408"/>
  <p:tag name="KSO_WM_UNIT_HIGHLIGHT" val="0"/>
  <p:tag name="KSO_WM_UNIT_COMPATIBLE" val="0"/>
  <p:tag name="KSO_WM_UNIT_DIAGRAM_ISNUMVISUAL" val="0"/>
  <p:tag name="KSO_WM_UNIT_DIAGRAM_ISREFERUNIT" val="0"/>
  <p:tag name="KSO_WM_UNIT_TYPE" val="f"/>
  <p:tag name="KSO_WM_UNIT_INDEX" val="1"/>
  <p:tag name="KSO_WM_UNIT_ID" val="diagram20204034_1*f*1"/>
  <p:tag name="KSO_WM_TEMPLATE_CATEGORY" val="diagram"/>
  <p:tag name="KSO_WM_TEMPLATE_INDEX" val="2020403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SUBTYPE" val="a"/>
</p:tagLst>
</file>

<file path=ppt/tags/tag405.xml><?xml version="1.0" encoding="utf-8"?>
<p:tagLst xmlns:p="http://schemas.openxmlformats.org/presentationml/2006/main">
  <p:tag name="KSO_WM_BEAUTIFY_FLAG" val="#wm#"/>
  <p:tag name="KSO_WM_TEMPLATE_CATEGORY" val="diagram"/>
  <p:tag name="KSO_WM_TEMPLATE_INDEX" val="20204034"/>
  <p:tag name="KSO_WM_SLIDE_ID" val="diagram20204034_1"/>
  <p:tag name="KSO_WM_TEMPLATE_SUBCATEGORY" val="0"/>
  <p:tag name="KSO_WM_TEMPLATE_MASTER_TYPE" val="0"/>
  <p:tag name="KSO_WM_TEMPLATE_COLOR_TYPE" val="1"/>
  <p:tag name="KSO_WM_SLIDE_ITEM_CNT" val="0"/>
  <p:tag name="KSO_WM_SLIDE_INDEX" val="1"/>
  <p:tag name="KSO_WM_TAG_VERSION" val="1.0"/>
  <p:tag name="KSO_WM_SLIDE_LAYOUT" val="f"/>
  <p:tag name="KSO_WM_SLIDE_LAYOUT_CNT" val="1"/>
  <p:tag name="KSO_WM_SLIDE_TYPE" val="text"/>
  <p:tag name="KSO_WM_SLIDE_SUBTYPE" val="pureTxt"/>
  <p:tag name="KSO_WM_SLIDE_SIZE" val="926*540"/>
  <p:tag name="KSO_WM_SLIDE_POSITION" val="35*0"/>
</p:tagLst>
</file>

<file path=ppt/tags/tag406.xml><?xml version="1.0" encoding="utf-8"?>
<p:tagLst xmlns:p="http://schemas.openxmlformats.org/presentationml/2006/main">
  <p:tag name="KSO_WM_BEAUTIFY_FLAG" val="#wm#"/>
  <p:tag name="KSO_WM_TEMPLATE_CATEGORY" val="diagram"/>
  <p:tag name="KSO_WM_TEMPLATE_INDEX" val="20204034"/>
</p:tagLst>
</file>

<file path=ppt/tags/tag407.xml><?xml version="1.0" encoding="utf-8"?>
<p:tagLst xmlns:p="http://schemas.openxmlformats.org/presentationml/2006/main">
  <p:tag name="KSO_WM_BEAUTIFY_FLAG" val="#wm#"/>
  <p:tag name="KSO_WM_TEMPLATE_CATEGORY" val="diagram"/>
  <p:tag name="KSO_WM_TEMPLATE_INDEX" val="20204034"/>
</p:tagLst>
</file>

<file path=ppt/tags/tag408.xml><?xml version="1.0" encoding="utf-8"?>
<p:tagLst xmlns:p="http://schemas.openxmlformats.org/presentationml/2006/main">
  <p:tag name="KSO_WM_BEAUTIFY_FLAG" val="#wm#"/>
  <p:tag name="KSO_WM_TEMPLATE_CATEGORY" val="diagram"/>
  <p:tag name="KSO_WM_TEMPLATE_INDEX" val="20204034"/>
</p:tagLst>
</file>

<file path=ppt/tags/tag409.xml><?xml version="1.0" encoding="utf-8"?>
<p:tagLst xmlns:p="http://schemas.openxmlformats.org/presentationml/2006/main">
  <p:tag name="KSO_WM_BEAUTIFY_FLAG" val="#wm#"/>
  <p:tag name="KSO_WM_TEMPLATE_CATEGORY" val="diagram"/>
  <p:tag name="KSO_WM_TEMPLATE_INDEX" val="20204034"/>
</p:tagLst>
</file>

<file path=ppt/tags/tag41.xml><?xml version="1.0" encoding="utf-8"?>
<p:tagLst xmlns:p="http://schemas.openxmlformats.org/presentationml/2006/main">
  <p:tag name="KSO_WM_SLIDE_COLORSCHEME_VERSION" val="3.2"/>
  <p:tag name="KSO_WM_UNIT_COLOR_SCHEME_SHAPE_ID" val="8"/>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BEAUTIFY_FLAG" val="#wm#"/>
  <p:tag name="KSO_WM_TEMPLATE_CATEGORY" val="diagram"/>
  <p:tag name="KSO_WM_TEMPLATE_INDEX" val="20204034"/>
</p:tagLst>
</file>

<file path=ppt/tags/tag411.xml><?xml version="1.0" encoding="utf-8"?>
<p:tagLst xmlns:p="http://schemas.openxmlformats.org/presentationml/2006/main">
  <p:tag name="KSO_WM_BEAUTIFY_FLAG" val="#wm#"/>
  <p:tag name="KSO_WM_TEMPLATE_CATEGORY" val="diagram"/>
  <p:tag name="KSO_WM_TEMPLATE_INDEX" val="20204034"/>
</p:tagLst>
</file>

<file path=ppt/tags/tag412.xml><?xml version="1.0" encoding="utf-8"?>
<p:tagLst xmlns:p="http://schemas.openxmlformats.org/presentationml/2006/main">
  <p:tag name="KSO_WM_BEAUTIFY_FLAG" val="#wm#"/>
  <p:tag name="KSO_WM_TEMPLATE_CATEGORY" val="diagram"/>
  <p:tag name="KSO_WM_TEMPLATE_INDEX" val="20204034"/>
</p:tagLst>
</file>

<file path=ppt/tags/tag413.xml><?xml version="1.0" encoding="utf-8"?>
<p:tagLst xmlns:p="http://schemas.openxmlformats.org/presentationml/2006/main">
  <p:tag name="KSO_WM_TEMPLATE_CATEGORY" val="custom"/>
  <p:tag name="KSO_WM_TEMPLATE_INDEX" val="20186743"/>
  <p:tag name="KSO_WM_UNIT_TYPE" val="b"/>
  <p:tag name="KSO_WM_UNIT_INDEX" val="1"/>
  <p:tag name="KSO_WM_UNIT_ID" val="custom20186743_19*b*1"/>
  <p:tag name="KSO_WM_UNIT_LAYERLEVEL" val="1"/>
  <p:tag name="KSO_WM_UNIT_VALUE" val="17"/>
  <p:tag name="KSO_WM_UNIT_ISCONTENTSTITLE" val="0"/>
  <p:tag name="KSO_WM_UNIT_HIGHLIGHT" val="0"/>
  <p:tag name="KSO_WM_UNIT_COMPATIBLE" val="0"/>
  <p:tag name="KSO_WM_BEAUTIFY_FLAG" val="#wm#"/>
  <p:tag name="KSO_WM_TAG_VERSION" val="1.0"/>
  <p:tag name="KSO_WM_UNIT_PRESET_TEXT" val="单击此处添加副标题"/>
  <p:tag name="KSO_WM_UNIT_DIAGRAM_ISNUMVISUAL" val="0"/>
  <p:tag name="KSO_WM_UNIT_DIAGRAM_ISREFERUNIT" val="0"/>
  <p:tag name="KSO_WM_UNIT_NOCLEAR" val="0"/>
</p:tagLst>
</file>

<file path=ppt/tags/tag414.xml><?xml version="1.0" encoding="utf-8"?>
<p:tagLst xmlns:p="http://schemas.openxmlformats.org/presentationml/2006/main">
  <p:tag name="KSO_WM_UNIT_VALUE" val="1228*1841"/>
  <p:tag name="KSO_WM_UNIT_HIGHLIGHT" val="0"/>
  <p:tag name="KSO_WM_UNIT_COMPATIBLE" val="0"/>
  <p:tag name="KSO_WM_UNIT_DIAGRAM_ISNUMVISUAL" val="0"/>
  <p:tag name="KSO_WM_UNIT_DIAGRAM_ISREFERUNIT" val="0"/>
  <p:tag name="KSO_WM_UNIT_TYPE" val="d"/>
  <p:tag name="KSO_WM_UNIT_INDEX" val="1"/>
  <p:tag name="KSO_WM_UNIT_ID" val="custom20186743_19*d*1"/>
  <p:tag name="KSO_WM_TEMPLATE_CATEGORY" val="custom"/>
  <p:tag name="KSO_WM_TEMPLATE_INDEX" val="20186743"/>
  <p:tag name="KSO_WM_UNIT_LAYERLEVEL" val="1"/>
  <p:tag name="KSO_WM_TAG_VERSION" val="1.0"/>
  <p:tag name="KSO_WM_BEAUTIFY_FLAG" val="#wm#"/>
  <p:tag name="KSO_WM_UNIT_SUPPORT_UNIT_TYPE" val="[&quot;all&quot;]"/>
  <p:tag name="REFSHAPE" val="132281932"/>
</p:tagLst>
</file>

<file path=ppt/tags/tag415.xml><?xml version="1.0" encoding="utf-8"?>
<p:tagLst xmlns:p="http://schemas.openxmlformats.org/presentationml/2006/main">
  <p:tag name="KSO_WM_UNIT_VALUE" val="586*1247"/>
  <p:tag name="KSO_WM_UNIT_HIGHLIGHT" val="0"/>
  <p:tag name="KSO_WM_UNIT_COMPATIBLE" val="0"/>
  <p:tag name="KSO_WM_UNIT_DIAGRAM_ISNUMVISUAL" val="0"/>
  <p:tag name="KSO_WM_UNIT_DIAGRAM_ISREFERUNIT" val="0"/>
  <p:tag name="KSO_WM_UNIT_TYPE" val="d"/>
  <p:tag name="KSO_WM_UNIT_INDEX" val="3"/>
  <p:tag name="KSO_WM_UNIT_ID" val="custom20186743_19*d*3"/>
  <p:tag name="KSO_WM_TEMPLATE_CATEGORY" val="custom"/>
  <p:tag name="KSO_WM_TEMPLATE_INDEX" val="20186743"/>
  <p:tag name="KSO_WM_UNIT_LAYERLEVEL" val="1"/>
  <p:tag name="KSO_WM_TAG_VERSION" val="1.0"/>
  <p:tag name="KSO_WM_BEAUTIFY_FLAG" val="#wm#"/>
  <p:tag name="KSO_WM_UNIT_SUPPORT_UNIT_TYPE" val="[&quot;all&quot;]"/>
  <p:tag name="REFSHAPE" val="132282068"/>
</p:tagLst>
</file>

<file path=ppt/tags/tag416.xml><?xml version="1.0" encoding="utf-8"?>
<p:tagLst xmlns:p="http://schemas.openxmlformats.org/presentationml/2006/main">
  <p:tag name="KSO_WM_TEMPLATE_CATEGORY" val="custom"/>
  <p:tag name="KSO_WM_TEMPLATE_INDEX" val="20186743"/>
  <p:tag name="KSO_WM_TAG_VERSION" val="1.0"/>
  <p:tag name="KSO_WM_SLIDE_ID" val="custom20186743_19"/>
  <p:tag name="KSO_WM_SLIDE_INDEX" val="19"/>
  <p:tag name="KSO_WM_SLIDE_ITEM_CNT" val="0"/>
  <p:tag name="KSO_WM_SLIDE_LAYOUT" val="a_b_d"/>
  <p:tag name="KSO_WM_SLIDE_LAYOUT_CNT" val="1_1_3"/>
  <p:tag name="KSO_WM_SLIDE_TYPE" val="text"/>
  <p:tag name="KSO_WM_SLIDE_SUBTYPE" val="picTxt"/>
  <p:tag name="KSO_WM_BEAUTIFY_FLAG" val="#wm#"/>
  <p:tag name="KSO_WM_SLIDE_POSITION" val="32*40"/>
  <p:tag name="KSO_WM_SLIDE_SIZE" val="894*460"/>
  <p:tag name="KSO_WM_TEMPLATE_THUMBS_INDEX" val="1"/>
  <p:tag name="KSO_WM_TEMPLATE_SUBCATEGORY" val="0"/>
  <p:tag name="KSO_WM_TEMPLATE_MASTER_TYPE" val="1"/>
  <p:tag name="KSO_WM_TEMPLATE_COLOR_TYPE" val="1"/>
</p:tagLst>
</file>

<file path=ppt/tags/tag417.xml><?xml version="1.0" encoding="utf-8"?>
<p:tagLst xmlns:p="http://schemas.openxmlformats.org/presentationml/2006/main">
  <p:tag name="KSO_WM_BEAUTIFY_FLAG" val="#wm#"/>
  <p:tag name="KSO_WM_TEMPLATE_CATEGORY" val="custom"/>
  <p:tag name="KSO_WM_TEMPLATE_INDEX" val="20186743"/>
</p:tagLst>
</file>

<file path=ppt/tags/tag418.xml><?xml version="1.0" encoding="utf-8"?>
<p:tagLst xmlns:p="http://schemas.openxmlformats.org/presentationml/2006/main">
  <p:tag name="KSO_WM_BEAUTIFY_FLAG" val="#wm#"/>
  <p:tag name="KSO_WM_TEMPLATE_CATEGORY" val="custom"/>
  <p:tag name="KSO_WM_TEMPLATE_INDEX" val="20186743"/>
</p:tagLst>
</file>

<file path=ppt/tags/tag419.xml><?xml version="1.0" encoding="utf-8"?>
<p:tagLst xmlns:p="http://schemas.openxmlformats.org/presentationml/2006/main">
  <p:tag name="KSO_WM_BEAUTIFY_FLAG" val="#wm#"/>
  <p:tag name="KSO_WM_TEMPLATE_CATEGORY" val="custom"/>
  <p:tag name="KSO_WM_TEMPLATE_INDEX" val="20186743"/>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5"/>
  <p:tag name="KSO_WM_UNIT_COLOR_SCHEME_PARENT_PAGE" val="2_4"/>
</p:tagLst>
</file>

<file path=ppt/tags/tag420.xml><?xml version="1.0" encoding="utf-8"?>
<p:tagLst xmlns:p="http://schemas.openxmlformats.org/presentationml/2006/main">
  <p:tag name="KSO_WM_BEAUTIFY_FLAG" val="#wm#"/>
  <p:tag name="KSO_WM_TEMPLATE_CATEGORY" val="custom"/>
  <p:tag name="KSO_WM_TEMPLATE_INDEX" val="20186743"/>
</p:tagLst>
</file>

<file path=ppt/tags/tag421.xml><?xml version="1.0" encoding="utf-8"?>
<p:tagLst xmlns:p="http://schemas.openxmlformats.org/presentationml/2006/main">
  <p:tag name="KSO_WM_BEAUTIFY_FLAG" val="#wm#"/>
  <p:tag name="KSO_WM_TEMPLATE_CATEGORY" val="custom"/>
  <p:tag name="KSO_WM_TEMPLATE_INDEX" val="20186743"/>
</p:tagLst>
</file>

<file path=ppt/tags/tag422.xml><?xml version="1.0" encoding="utf-8"?>
<p:tagLst xmlns:p="http://schemas.openxmlformats.org/presentationml/2006/main">
  <p:tag name="KSO_WM_BEAUTIFY_FLAG" val="#wm#"/>
  <p:tag name="KSO_WM_TEMPLATE_CATEGORY" val="custom"/>
  <p:tag name="KSO_WM_TEMPLATE_INDEX" val="20186743"/>
</p:tagLst>
</file>

<file path=ppt/tags/tag423.xml><?xml version="1.0" encoding="utf-8"?>
<p:tagLst xmlns:p="http://schemas.openxmlformats.org/presentationml/2006/main">
  <p:tag name="KSO_WM_BEAUTIFY_FLAG" val="#wm#"/>
  <p:tag name="KSO_WM_TEMPLATE_CATEGORY" val="custom"/>
  <p:tag name="KSO_WM_TEMPLATE_INDEX" val="20186743"/>
</p:tagLst>
</file>

<file path=ppt/tags/tag424.xml><?xml version="1.0" encoding="utf-8"?>
<p:tagLst xmlns:p="http://schemas.openxmlformats.org/presentationml/2006/main">
  <p:tag name="KSO_WM_BEAUTIFY_FLAG" val="#wm#"/>
  <p:tag name="KSO_WM_TEMPLATE_CATEGORY" val="custom"/>
  <p:tag name="KSO_WM_TEMPLATE_INDEX" val="20186743"/>
</p:tagLst>
</file>

<file path=ppt/tags/tag425.xml><?xml version="1.0" encoding="utf-8"?>
<p:tagLst xmlns:p="http://schemas.openxmlformats.org/presentationml/2006/main">
  <p:tag name="KSO_WM_BEAUTIFY_FLAG" val="#wm#"/>
  <p:tag name="KSO_WM_TEMPLATE_CATEGORY" val="custom"/>
  <p:tag name="KSO_WM_TEMPLATE_INDEX" val="20186743"/>
</p:tagLst>
</file>

<file path=ppt/tags/tag426.xml><?xml version="1.0" encoding="utf-8"?>
<p:tagLst xmlns:p="http://schemas.openxmlformats.org/presentationml/2006/main">
  <p:tag name="KSO_WM_BEAUTIFY_FLAG" val="#wm#"/>
  <p:tag name="KSO_WM_TEMPLATE_CATEGORY" val="custom"/>
  <p:tag name="KSO_WM_TEMPLATE_INDEX" val="20186743"/>
</p:tagLst>
</file>

<file path=ppt/tags/tag427.xml><?xml version="1.0" encoding="utf-8"?>
<p:tagLst xmlns:p="http://schemas.openxmlformats.org/presentationml/2006/main">
  <p:tag name="KSO_WM_BEAUTIFY_FLAG" val="#wm#"/>
  <p:tag name="KSO_WM_TEMPLATE_CATEGORY" val="custom"/>
  <p:tag name="KSO_WM_TEMPLATE_INDEX" val="20186743"/>
</p:tagLst>
</file>

<file path=ppt/tags/tag428.xml><?xml version="1.0" encoding="utf-8"?>
<p:tagLst xmlns:p="http://schemas.openxmlformats.org/presentationml/2006/main">
  <p:tag name="KSO_WM_BEAUTIFY_FLAG" val="#wm#"/>
  <p:tag name="KSO_WM_TEMPLATE_CATEGORY" val="custom"/>
  <p:tag name="KSO_WM_TEMPLATE_INDEX" val="20186743"/>
</p:tagLst>
</file>

<file path=ppt/tags/tag429.xml><?xml version="1.0" encoding="utf-8"?>
<p:tagLst xmlns:p="http://schemas.openxmlformats.org/presentationml/2006/main">
  <p:tag name="KSO_WM_BEAUTIFY_FLAG" val="#wm#"/>
  <p:tag name="KSO_WM_TEMPLATE_CATEGORY" val="custom"/>
  <p:tag name="KSO_WM_TEMPLATE_INDEX" val="20186743"/>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6"/>
  <p:tag name="KSO_WM_UNIT_COLOR_SCHEME_PARENT_PAGE" val="2_4"/>
</p:tagLst>
</file>

<file path=ppt/tags/tag430.xml><?xml version="1.0" encoding="utf-8"?>
<p:tagLst xmlns:p="http://schemas.openxmlformats.org/presentationml/2006/main">
  <p:tag name="KSO_WM_BEAUTIFY_FLAG" val="#wm#"/>
  <p:tag name="KSO_WM_TEMPLATE_CATEGORY" val="custom"/>
  <p:tag name="KSO_WM_TEMPLATE_INDEX" val="20186743"/>
</p:tagLst>
</file>

<file path=ppt/tags/tag43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3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33.xml><?xml version="1.0" encoding="utf-8"?>
<p:tagLst xmlns:p="http://schemas.openxmlformats.org/presentationml/2006/main">
  <p:tag name="KSO_WM_UNIT_VALUE" val="958*1502"/>
  <p:tag name="KSO_WM_UNIT_HIGHLIGHT" val="0"/>
  <p:tag name="KSO_WM_UNIT_COMPATIBLE" val="0"/>
  <p:tag name="KSO_WM_UNIT_DIAGRAM_ISNUMVISUAL" val="0"/>
  <p:tag name="KSO_WM_UNIT_DIAGRAM_ISREFERUNIT" val="0"/>
  <p:tag name="KSO_WM_UNIT_TYPE" val="d"/>
  <p:tag name="KSO_WM_UNIT_INDEX" val="1"/>
  <p:tag name="KSO_WM_UNIT_ID" val="diagram20200326_1*d*1"/>
  <p:tag name="KSO_WM_TEMPLATE_CATEGORY" val="diagram"/>
  <p:tag name="KSO_WM_TEMPLATE_INDEX" val="20200326"/>
  <p:tag name="KSO_WM_UNIT_LAYERLEVEL" val="1"/>
  <p:tag name="KSO_WM_TAG_VERSION" val="1.0"/>
  <p:tag name="KSO_WM_BEAUTIFY_FLAG" val="#wm#"/>
  <p:tag name="KSO_WM_UNIT_PLACING_PICTURE_INFO" val="{&quot;code&quot;:&quot;a[2]&quot;,&quot;full_picture&quot;:false,&quot;last_crop_picture&quot;:&quot;a[2]&quot;,&quot;scheme&quot;:&quot;2-2&quot;,&quot;spacing&quot;:6}"/>
  <p:tag name="KSO_WM_UNIT_SUPPORT_UNIT_TYPE" val="[&quot;all&quot;]"/>
  <p:tag name="KSO_WM_UNIT_BLOCK" val="0"/>
  <p:tag name="KSO_WM_UNIT_SM_LIMIT_TYPE" val="1"/>
  <p:tag name="KSO_WM_UNIT_PLACING_PICTURE_USER_VIEWPORT" val="{&quot;height&quot;:5435.9133858267714,&quot;width&quot;:8519.8614173228343}"/>
  <p:tag name="KSO_WM_UNIT_PLACING_PICTURE_USER_RELATIVERECTANGLE" val="{&quot;bottom&quot;:0,&quot;left&quot;:0,&quot;right&quot;:0,&quot;top&quot;:0}"/>
  <p:tag name="KSO_WM_UNIT_PLACING_PICTURE_COLLAGE_RELATIVERECTANGLE" val="{&quot;bottom&quot;:0,&quot;left&quot;:0.29076817847100567,&quot;right&quot;:0.29076817847100567,&quot;top&quot;:0}"/>
  <p:tag name="KSO_WM_UNIT_PLACING_PICTURE_COLLAGE_VIEWPORT" val="{&quot;height&quot;:8335.868459717376,&quot;width&quot;:5467.2456398115846}"/>
  <p:tag name="KSO_WM_UNIT_PLACING_PICTURE" val="115935.859"/>
  <p:tag name="REFSHAPE" val="132282476"/>
  <p:tag name="KSO_WM_UNIT_PICTURE_CLIP_FLAG" val="0"/>
</p:tagLst>
</file>

<file path=ppt/tags/tag434.xml><?xml version="1.0" encoding="utf-8"?>
<p:tagLst xmlns:p="http://schemas.openxmlformats.org/presentationml/2006/main">
  <p:tag name="KSO_WM_UNIT_VALUE" val="958*1496"/>
  <p:tag name="KSO_WM_UNIT_HIGHLIGHT" val="0"/>
  <p:tag name="KSO_WM_UNIT_COMPATIBLE" val="0"/>
  <p:tag name="KSO_WM_UNIT_DIAGRAM_ISNUMVISUAL" val="0"/>
  <p:tag name="KSO_WM_UNIT_DIAGRAM_ISREFERUNIT" val="0"/>
  <p:tag name="KSO_WM_UNIT_TYPE" val="d"/>
  <p:tag name="KSO_WM_UNIT_INDEX" val="2"/>
  <p:tag name="KSO_WM_UNIT_ID" val="diagram20200326_1*d*2"/>
  <p:tag name="KSO_WM_TEMPLATE_CATEGORY" val="diagram"/>
  <p:tag name="KSO_WM_TEMPLATE_INDEX" val="20200326"/>
  <p:tag name="KSO_WM_UNIT_LAYERLEVEL" val="1"/>
  <p:tag name="KSO_WM_TAG_VERSION" val="1.0"/>
  <p:tag name="KSO_WM_BEAUTIFY_FLAG" val="#wm#"/>
  <p:tag name="KSO_WM_UNIT_PLACING_PICTURE_INFO" val="{&quot;code&quot;:&quot;a[2]&quot;,&quot;full_picture&quot;:false,&quot;last_crop_picture&quot;:&quot;a[2]&quot;,&quot;scheme&quot;:&quot;2-2&quot;,&quot;spacing&quot;:6}"/>
  <p:tag name="KSO_WM_UNIT_SUPPORT_UNIT_TYPE" val="[&quot;all&quot;]"/>
  <p:tag name="KSO_WM_UNIT_BLOCK" val="0"/>
  <p:tag name="KSO_WM_UNIT_SM_LIMIT_TYPE" val="1"/>
  <p:tag name="KSO_WM_UNIT_PLACING_PICTURE_USER_VIEWPORT" val="{&quot;height&quot;:5435.9133858267714,&quot;width&quot;:8523.9968503936998}"/>
  <p:tag name="KSO_WM_UNIT_PLACING_PICTURE_USER_RELATIVERECTANGLE" val="{&quot;bottom&quot;:0,&quot;left&quot;:0,&quot;right&quot;:0,&quot;top&quot;:0}"/>
  <p:tag name="KSO_WM_UNIT_PLACING_PICTURE_COLLAGE_RELATIVERECTANGLE" val="{&quot;bottom&quot;:0,&quot;left&quot;:0.29086968768193272,&quot;right&quot;:0.29086968768193272,&quot;top&quot;:0}"/>
  <p:tag name="KSO_WM_UNIT_PLACING_PICTURE_COLLAGE_VIEWPORT" val="{&quot;height&quot;:8335.868459717376,&quot;width&quot;:5467.2456398115846}"/>
  <p:tag name="KSO_WM_UNIT_PLACING_PICTURE" val="115935.859"/>
  <p:tag name="REFSHAPE" val="132283836"/>
</p:tagLst>
</file>

<file path=ppt/tags/tag435.xml><?xml version="1.0" encoding="utf-8"?>
<p:tagLst xmlns:p="http://schemas.openxmlformats.org/presentationml/2006/main">
  <p:tag name="KSO_WM_UNIT_PRESET_TEXT" val="点击输入正文"/>
  <p:tag name="KSO_WM_UNIT_NOCLEAR" val="0"/>
  <p:tag name="KSO_WM_UNIT_VALUE" val="94"/>
  <p:tag name="KSO_WM_UNIT_HIGHLIGHT" val="0"/>
  <p:tag name="KSO_WM_UNIT_COMPATIBLE" val="0"/>
  <p:tag name="KSO_WM_UNIT_DIAGRAM_ISNUMVISUAL" val="0"/>
  <p:tag name="KSO_WM_UNIT_DIAGRAM_ISREFERUNIT" val="0"/>
  <p:tag name="KSO_WM_UNIT_TYPE" val="f"/>
  <p:tag name="KSO_WM_UNIT_INDEX" val="1"/>
  <p:tag name="KSO_WM_UNIT_ID" val="diagram20200326_1*f*1"/>
  <p:tag name="KSO_WM_TEMPLATE_CATEGORY" val="diagram"/>
  <p:tag name="KSO_WM_TEMPLATE_INDEX" val="20200326"/>
  <p:tag name="KSO_WM_UNIT_LAYERLEVEL" val="1"/>
  <p:tag name="KSO_WM_TAG_VERSION" val="1.0"/>
  <p:tag name="KSO_WM_BEAUTIFY_FLAG" val="#wm#"/>
  <p:tag name="KSO_WM_UNIT_SHOW_EDIT_AREA_INDICATION" val="1"/>
  <p:tag name="KSO_WM_UNIT_DEFAULT_FONT" val="14;18;2"/>
  <p:tag name="KSO_WM_UNIT_BLOCK" val="0"/>
  <p:tag name="KSO_WM_UNIT_TEXT_FILL_FORE_SCHEMECOLOR_INDEX_BRIGHTNESS" val="0.35"/>
  <p:tag name="KSO_WM_UNIT_TEXT_FILL_FORE_SCHEMECOLOR_INDEX" val="13"/>
  <p:tag name="KSO_WM_UNIT_TEXT_FILL_TYPE" val="1"/>
</p:tagLst>
</file>

<file path=ppt/tags/tag436.xml><?xml version="1.0" encoding="utf-8"?>
<p:tagLst xmlns:p="http://schemas.openxmlformats.org/presentationml/2006/main">
  <p:tag name="KSO_WM_SLIDE_ID" val="diagram20200326_1"/>
  <p:tag name="KSO_WM_TEMPLATE_SUBCATEGORY" val="11"/>
  <p:tag name="KSO_WM_SLIDE_ITEM_CNT" val="0"/>
  <p:tag name="KSO_WM_SLIDE_INDEX" val="1"/>
  <p:tag name="KSO_WM_UNIT_SHOW_EDIT_AREA_INDICATION" val="1"/>
  <p:tag name="KSO_WM_TAG_VERSION" val="1.0"/>
  <p:tag name="KSO_WM_BEAUTIFY_FLAG" val="#wm#"/>
  <p:tag name="KSO_WM_TEMPLATE_CATEGORY" val="diagram"/>
  <p:tag name="KSO_WM_TEMPLATE_INDEX" val="20200326"/>
  <p:tag name="KSO_WM_SLIDE_LAYOUT" val="a_d_f"/>
  <p:tag name="KSO_WM_SLIDE_LAYOUT_CNT" val="1_2_1"/>
  <p:tag name="KSO_WM_SLIDE_TYPE" val="text"/>
  <p:tag name="KSO_WM_SLIDE_SUBTYPE" val="picTxt"/>
  <p:tag name="KSO_WM_SLIDE_SIZE" val="864*443"/>
  <p:tag name="KSO_WM_SLIDE_POSITION" val="47*47"/>
  <p:tag name="KSO_WM_TEMPLATE_MASTER_TYPE" val="0"/>
  <p:tag name="KSO_WM_TEMPLATE_COLOR_TYPE"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4-09T12:00:16&quot;,&#10;    &quot;maxSize&quot;: {&#10;        &quot;size1&quot;: 74.200000000000003&#10;    },&#10;    &quot;minSize&quot;: {&#10;        &quot;size1&quot;: 47.899999999999999&#10;    },&#10;    &quot;normalSize&quot;: {&#10;        &quot;size1&quot;: 63.5&#10;    },&#10;    &quot;subLayout&quot;: [&#10;        {&#10;            &quot;backgroundInfo&quot;: [&#10;                {&#10;                    &quot;bottom&quot;: 0.29560488499999998,&#10;                    &quot;bottomAbs&quot;: false,&#10;                    &quot;left&quot;: 0,&#10;                    &quot;leftAbs&quot;: false,&#10;                    &quot;right&quot;: 0,&#10;                    &quot;rightAbs&quot;: false,&#10;                    &quot;top&quot;: 0,&#10;                    &quot;topAbs&quot;: false,&#10;                    &quot;type&quot;: &quot;topBottom&quot;&#10;                }&#10;            ],&#10;            &quot;direction&quot;: 1,&#10;            &quot;id&quot;: &quot;2020-04-09T12:00:16&quot;,&#10;            &quot;maxSize&quot;: {&#10;                &quot;size1&quot;: 73.799999999999997&#10;            },&#10;            &quot;minSize&quot;: {&#10;                &quot;size1&quot;: 27.399999999999999&#10;            },&#10;            &quot;normalSize&quot;: {&#10;                &quot;size1&quot;: 50.5&#10;            },&#10;            &quot;subLayout&quot;: [&#10;                {&#10;                    &quot;id&quot;: &quot;2020-04-09T12:00:16&quot;,&#10;                    &quot;margin&quot;: {&#10;                        &quot;bottom&quot;: 0.81800001859664917,&#10;                        &quot;left&quot;: 1.690000057220459,&#10;                        &quot;right&quot;: 0.39399999380111694,&#10;                        &quot;top&quot;: 1.690000057220459&#10;                    },&#10;                    &quot;type&quot;: 0&#10;                },&#10;                {&#10;                    &quot;id&quot;: &quot;2020-04-09T12:00:16&quot;,&#10;                    &quot;margin&quot;: {&#10;                        &quot;bottom&quot;: 0.81800001859664917,&#10;                        &quot;left&quot;: 0.026000002399086952,&#10;                        &quot;right&quot;: 1.6929999589920044,&#10;                        &quot;top&quot;: 1.690000057220459&#10;                    },&#10;                    &quot;type&quot;: 0&#10;                }&#10;            ],&#10;            &quot;type&quot;: 0&#10;        },&#10;        {&#10;            &quot;id&quot;: &quot;2020-04-09T12:00:16&quot;,&#10;            &quot;margin&quot;: {&#10;                &quot;bottom&quot;: 1.690000057220459,&#10;                &quot;left&quot;: 1.690000057220459,&#10;                &quot;right&quot;: 1.690000057220459,&#10;                &quot;top&quot;: 0.026000002399086952&#10;            },&#10;            &quot;type&quot;: 0&#10;        }&#10;    ],&#10;    &quot;type&quot;: 1&#10;}&#10;"/>
  <p:tag name="KSO_WM_SLIDE_CAN_ADD_NAVIGATION" val="1"/>
  <p:tag name="KSO_WM_SLIDE_BACKGROUND" val="[&quot;general&quot;,&quot;frame&quot;,&quot;topBottom&quot;]"/>
  <p:tag name="KSO_WM_SLIDE_RATIO" val="1.777778"/>
  <p:tag name="KSO_WM_SLIDE_BK_DARK_LIGHT" val="2"/>
  <p:tag name="KSO_WM_SLIDE_BACKGROUND_TYPE" val="topBottom"/>
</p:tagLst>
</file>

<file path=ppt/tags/tag437.xml><?xml version="1.0" encoding="utf-8"?>
<p:tagLst xmlns:p="http://schemas.openxmlformats.org/presentationml/2006/main">
  <p:tag name="KSO_WM_BEAUTIFY_FLAG" val="#wm#"/>
  <p:tag name="KSO_WM_TEMPLATE_CATEGORY" val="diagram"/>
  <p:tag name="KSO_WM_TEMPLATE_INDEX" val="20200326"/>
</p:tagLst>
</file>

<file path=ppt/tags/tag438.xml><?xml version="1.0" encoding="utf-8"?>
<p:tagLst xmlns:p="http://schemas.openxmlformats.org/presentationml/2006/main">
  <p:tag name="KSO_WM_BEAUTIFY_FLAG" val="#wm#"/>
  <p:tag name="KSO_WM_TEMPLATE_CATEGORY" val="diagram"/>
  <p:tag name="KSO_WM_TEMPLATE_INDEX" val="20200326"/>
</p:tagLst>
</file>

<file path=ppt/tags/tag439.xml><?xml version="1.0" encoding="utf-8"?>
<p:tagLst xmlns:p="http://schemas.openxmlformats.org/presentationml/2006/main">
  <p:tag name="KSO_WM_BEAUTIFY_FLAG" val="#wm#"/>
  <p:tag name="KSO_WM_TEMPLATE_CATEGORY" val="diagram"/>
  <p:tag name="KSO_WM_TEMPLATE_INDEX" val="2020032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7"/>
  <p:tag name="KSO_WM_UNIT_COLOR_SCHEME_PARENT_PAGE" val="2_4"/>
</p:tagLst>
</file>

<file path=ppt/tags/tag440.xml><?xml version="1.0" encoding="utf-8"?>
<p:tagLst xmlns:p="http://schemas.openxmlformats.org/presentationml/2006/main">
  <p:tag name="KSO_WM_BEAUTIFY_FLAG" val="#wm#"/>
  <p:tag name="KSO_WM_TEMPLATE_CATEGORY" val="diagram"/>
  <p:tag name="KSO_WM_TEMPLATE_INDEX" val="20200326"/>
</p:tagLst>
</file>

<file path=ppt/tags/tag441.xml><?xml version="1.0" encoding="utf-8"?>
<p:tagLst xmlns:p="http://schemas.openxmlformats.org/presentationml/2006/main">
  <p:tag name="KSO_WM_BEAUTIFY_FLAG" val="#wm#"/>
  <p:tag name="KSO_WM_TEMPLATE_CATEGORY" val="diagram"/>
  <p:tag name="KSO_WM_TEMPLATE_INDEX" val="20200326"/>
</p:tagLst>
</file>

<file path=ppt/tags/tag442.xml><?xml version="1.0" encoding="utf-8"?>
<p:tagLst xmlns:p="http://schemas.openxmlformats.org/presentationml/2006/main">
  <p:tag name="KSO_WM_BEAUTIFY_FLAG" val="#wm#"/>
  <p:tag name="KSO_WM_TEMPLATE_CATEGORY" val="diagram"/>
  <p:tag name="KSO_WM_TEMPLATE_INDEX" val="20200326"/>
</p:tagLst>
</file>

<file path=ppt/tags/tag443.xml><?xml version="1.0" encoding="utf-8"?>
<p:tagLst xmlns:p="http://schemas.openxmlformats.org/presentationml/2006/main">
  <p:tag name="KSO_WM_BEAUTIFY_FLAG" val="#wm#"/>
  <p:tag name="KSO_WM_TEMPLATE_CATEGORY" val="diagram"/>
  <p:tag name="KSO_WM_TEMPLATE_INDEX" val="20200326"/>
</p:tagLst>
</file>

<file path=ppt/tags/tag444.xml><?xml version="1.0" encoding="utf-8"?>
<p:tagLst xmlns:p="http://schemas.openxmlformats.org/presentationml/2006/main">
  <p:tag name="KSO_WM_BEAUTIFY_FLAG" val="#wm#"/>
  <p:tag name="KSO_WM_TEMPLATE_CATEGORY" val="diagram"/>
  <p:tag name="KSO_WM_TEMPLATE_INDEX" val="20200326"/>
</p:tagLst>
</file>

<file path=ppt/tags/tag445.xml><?xml version="1.0" encoding="utf-8"?>
<p:tagLst xmlns:p="http://schemas.openxmlformats.org/presentationml/2006/main">
  <p:tag name="KSO_WM_BEAUTIFY_FLAG" val="#wm#"/>
  <p:tag name="KSO_WM_TEMPLATE_CATEGORY" val="diagram"/>
  <p:tag name="KSO_WM_TEMPLATE_INDEX" val="20200326"/>
</p:tagLst>
</file>

<file path=ppt/tags/tag446.xml><?xml version="1.0" encoding="utf-8"?>
<p:tagLst xmlns:p="http://schemas.openxmlformats.org/presentationml/2006/main">
  <p:tag name="KSO_WM_BEAUTIFY_FLAG" val="#wm#"/>
  <p:tag name="KSO_WM_TEMPLATE_CATEGORY" val="diagram"/>
  <p:tag name="KSO_WM_TEMPLATE_INDEX" val="20200326"/>
</p:tagLst>
</file>

<file path=ppt/tags/tag447.xml><?xml version="1.0" encoding="utf-8"?>
<p:tagLst xmlns:p="http://schemas.openxmlformats.org/presentationml/2006/main">
  <p:tag name="KSO_WM_BEAUTIFY_FLAG" val="#wm#"/>
  <p:tag name="KSO_WM_TEMPLATE_CATEGORY" val="diagram"/>
  <p:tag name="KSO_WM_TEMPLATE_INDEX" val="20200326"/>
</p:tagLst>
</file>

<file path=ppt/tags/tag448.xml><?xml version="1.0" encoding="utf-8"?>
<p:tagLst xmlns:p="http://schemas.openxmlformats.org/presentationml/2006/main">
  <p:tag name="KSO_WM_BEAUTIFY_FLAG" val="#wm#"/>
  <p:tag name="KSO_WM_TEMPLATE_CATEGORY" val="diagram"/>
  <p:tag name="KSO_WM_TEMPLATE_INDEX" val="20200326"/>
</p:tagLst>
</file>

<file path=ppt/tags/tag449.xml><?xml version="1.0" encoding="utf-8"?>
<p:tagLst xmlns:p="http://schemas.openxmlformats.org/presentationml/2006/main">
  <p:tag name="KSO_WM_BEAUTIFY_FLAG" val="#wm#"/>
  <p:tag name="KSO_WM_TEMPLATE_CATEGORY" val="diagram"/>
  <p:tag name="KSO_WM_TEMPLATE_INDEX" val="20200326"/>
</p:tagLst>
</file>

<file path=ppt/tags/tag45.xml><?xml version="1.0" encoding="utf-8"?>
<p:tagLst xmlns:p="http://schemas.openxmlformats.org/presentationml/2006/main">
  <p:tag name="KSO_WM_SLIDE_COLORSCHEME_VERSION" val="3.2"/>
  <p:tag name="KSO_WM_UNIT_COLOR_SCHEME_SHAPE_ID" val="10"/>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BEAUTIFY_FLAG" val="#wm#"/>
  <p:tag name="KSO_WM_TEMPLATE_CATEGORY" val="diagram"/>
  <p:tag name="KSO_WM_TEMPLATE_INDEX" val="20200326"/>
</p:tagLst>
</file>

<file path=ppt/tags/tag451.xml><?xml version="1.0" encoding="utf-8"?>
<p:tagLst xmlns:p="http://schemas.openxmlformats.org/presentationml/2006/main">
  <p:tag name="KSO_WM_BEAUTIFY_FLAG" val="#wm#"/>
  <p:tag name="KSO_WM_TEMPLATE_CATEGORY" val="diagram"/>
  <p:tag name="KSO_WM_TEMPLATE_INDEX" val="20200326"/>
</p:tagLst>
</file>

<file path=ppt/tags/tag452.xml><?xml version="1.0" encoding="utf-8"?>
<p:tagLst xmlns:p="http://schemas.openxmlformats.org/presentationml/2006/main">
  <p:tag name="KSO_WM_BEAUTIFY_FLAG" val="#wm#"/>
  <p:tag name="KSO_WM_TEMPLATE_CATEGORY" val="diagram"/>
  <p:tag name="KSO_WM_TEMPLATE_INDEX" val="20200326"/>
</p:tagLst>
</file>

<file path=ppt/tags/tag453.xml><?xml version="1.0" encoding="utf-8"?>
<p:tagLst xmlns:p="http://schemas.openxmlformats.org/presentationml/2006/main">
  <p:tag name="KSO_WM_BEAUTIFY_FLAG" val="#wm#"/>
  <p:tag name="KSO_WM_TEMPLATE_CATEGORY" val="diagram"/>
  <p:tag name="KSO_WM_TEMPLATE_INDEX" val="20200326"/>
</p:tagLst>
</file>

<file path=ppt/tags/tag454.xml><?xml version="1.0" encoding="utf-8"?>
<p:tagLst xmlns:p="http://schemas.openxmlformats.org/presentationml/2006/main">
  <p:tag name="KSO_WM_BEAUTIFY_FLAG" val="#wm#"/>
  <p:tag name="KSO_WM_TEMPLATE_CATEGORY" val="diagram"/>
  <p:tag name="KSO_WM_TEMPLATE_INDEX" val="20200326"/>
</p:tagLst>
</file>

<file path=ppt/tags/tag455.xml><?xml version="1.0" encoding="utf-8"?>
<p:tagLst xmlns:p="http://schemas.openxmlformats.org/presentationml/2006/main">
  <p:tag name="KSO_WM_BEAUTIFY_FLAG" val="#wm#"/>
  <p:tag name="KSO_WM_TEMPLATE_CATEGORY" val="diagram"/>
  <p:tag name="KSO_WM_TEMPLATE_INDEX" val="20200326"/>
</p:tagLst>
</file>

<file path=ppt/tags/tag456.xml><?xml version="1.0" encoding="utf-8"?>
<p:tagLst xmlns:p="http://schemas.openxmlformats.org/presentationml/2006/main">
  <p:tag name="KSO_WM_BEAUTIFY_FLAG" val="#wm#"/>
  <p:tag name="KSO_WM_TEMPLATE_CATEGORY" val="diagram"/>
  <p:tag name="KSO_WM_TEMPLATE_INDEX" val="20200326"/>
</p:tagLst>
</file>

<file path=ppt/tags/tag457.xml><?xml version="1.0" encoding="utf-8"?>
<p:tagLst xmlns:p="http://schemas.openxmlformats.org/presentationml/2006/main">
  <p:tag name="KSO_WM_BEAUTIFY_FLAG" val="#wm#"/>
  <p:tag name="KSO_WM_TEMPLATE_CATEGORY" val="diagram"/>
  <p:tag name="KSO_WM_TEMPLATE_INDEX" val="20200326"/>
</p:tagLst>
</file>

<file path=ppt/tags/tag458.xml><?xml version="1.0" encoding="utf-8"?>
<p:tagLst xmlns:p="http://schemas.openxmlformats.org/presentationml/2006/main">
  <p:tag name="KSO_WM_BEAUTIFY_FLAG" val="#wm#"/>
  <p:tag name="KSO_WM_TEMPLATE_CATEGORY" val="diagram"/>
  <p:tag name="KSO_WM_TEMPLATE_INDEX" val="20200326"/>
</p:tagLst>
</file>

<file path=ppt/tags/tag459.xml><?xml version="1.0" encoding="utf-8"?>
<p:tagLst xmlns:p="http://schemas.openxmlformats.org/presentationml/2006/main">
  <p:tag name="KSO_WM_BEAUTIFY_FLAG" val="#wm#"/>
  <p:tag name="KSO_WM_TEMPLATE_CATEGORY" val="diagram"/>
  <p:tag name="KSO_WM_TEMPLATE_INDEX" val="2020032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7"/>
  <p:tag name="KSO_WM_UNIT_COLOR_SCHEME_PARENT_PAGE" val="2_5"/>
</p:tagLst>
</file>

<file path=ppt/tags/tag460.xml><?xml version="1.0" encoding="utf-8"?>
<p:tagLst xmlns:p="http://schemas.openxmlformats.org/presentationml/2006/main">
  <p:tag name="KSO_WM_BEAUTIFY_FLAG" val="#wm#"/>
  <p:tag name="KSO_WM_TEMPLATE_CATEGORY" val="diagram"/>
  <p:tag name="KSO_WM_TEMPLATE_INDEX" val="20200326"/>
</p:tagLst>
</file>

<file path=ppt/tags/tag461.xml><?xml version="1.0" encoding="utf-8"?>
<p:tagLst xmlns:p="http://schemas.openxmlformats.org/presentationml/2006/main">
  <p:tag name="KSO_WM_BEAUTIFY_FLAG" val="#wm#"/>
  <p:tag name="KSO_WM_TEMPLATE_CATEGORY" val="diagram"/>
  <p:tag name="KSO_WM_TEMPLATE_INDEX" val="20200326"/>
</p:tagLst>
</file>

<file path=ppt/tags/tag462.xml><?xml version="1.0" encoding="utf-8"?>
<p:tagLst xmlns:p="http://schemas.openxmlformats.org/presentationml/2006/main">
  <p:tag name="KSO_WM_BEAUTIFY_FLAG" val="#wm#"/>
  <p:tag name="KSO_WM_TEMPLATE_CATEGORY" val="diagram"/>
  <p:tag name="KSO_WM_TEMPLATE_INDEX" val="20200326"/>
</p:tagLst>
</file>

<file path=ppt/tags/tag463.xml><?xml version="1.0" encoding="utf-8"?>
<p:tagLst xmlns:p="http://schemas.openxmlformats.org/presentationml/2006/main">
  <p:tag name="KSO_WM_BEAUTIFY_FLAG" val="#wm#"/>
  <p:tag name="KSO_WM_TEMPLATE_CATEGORY" val="diagram"/>
  <p:tag name="KSO_WM_TEMPLATE_INDEX" val="20200326"/>
</p:tagLst>
</file>

<file path=ppt/tags/tag464.xml><?xml version="1.0" encoding="utf-8"?>
<p:tagLst xmlns:p="http://schemas.openxmlformats.org/presentationml/2006/main">
  <p:tag name="KSO_WM_BEAUTIFY_FLAG" val="#wm#"/>
  <p:tag name="KSO_WM_TEMPLATE_CATEGORY" val="diagram"/>
  <p:tag name="KSO_WM_TEMPLATE_INDEX" val="20200326"/>
</p:tagLst>
</file>

<file path=ppt/tags/tag465.xml><?xml version="1.0" encoding="utf-8"?>
<p:tagLst xmlns:p="http://schemas.openxmlformats.org/presentationml/2006/main">
  <p:tag name="KSO_WM_BEAUTIFY_FLAG" val="#wm#"/>
  <p:tag name="KSO_WM_TEMPLATE_CATEGORY" val="diagram"/>
  <p:tag name="KSO_WM_TEMPLATE_INDEX" val="20200326"/>
</p:tagLst>
</file>

<file path=ppt/tags/tag466.xml><?xml version="1.0" encoding="utf-8"?>
<p:tagLst xmlns:p="http://schemas.openxmlformats.org/presentationml/2006/main">
  <p:tag name="KSO_WM_BEAUTIFY_FLAG" val="#wm#"/>
  <p:tag name="KSO_WM_TEMPLATE_CATEGORY" val="diagram"/>
  <p:tag name="KSO_WM_TEMPLATE_INDEX" val="20200326"/>
</p:tagLst>
</file>

<file path=ppt/tags/tag467.xml><?xml version="1.0" encoding="utf-8"?>
<p:tagLst xmlns:p="http://schemas.openxmlformats.org/presentationml/2006/main">
  <p:tag name="KSO_WM_BEAUTIFY_FLAG" val="#wm#"/>
  <p:tag name="KSO_WM_TEMPLATE_CATEGORY" val="diagram"/>
  <p:tag name="KSO_WM_TEMPLATE_INDEX" val="20200326"/>
</p:tagLst>
</file>

<file path=ppt/tags/tag468.xml><?xml version="1.0" encoding="utf-8"?>
<p:tagLst xmlns:p="http://schemas.openxmlformats.org/presentationml/2006/main">
  <p:tag name="KSO_WM_BEAUTIFY_FLAG" val="#wm#"/>
  <p:tag name="KSO_WM_TEMPLATE_CATEGORY" val="diagram"/>
  <p:tag name="KSO_WM_TEMPLATE_INDEX" val="20200326"/>
</p:tagLst>
</file>

<file path=ppt/tags/tag469.xml><?xml version="1.0" encoding="utf-8"?>
<p:tagLst xmlns:p="http://schemas.openxmlformats.org/presentationml/2006/main">
  <p:tag name="KSO_WM_BEAUTIFY_FLAG" val="#wm#"/>
  <p:tag name="KSO_WM_TEMPLATE_CATEGORY" val="diagram"/>
  <p:tag name="KSO_WM_TEMPLATE_INDEX" val="2020032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8"/>
  <p:tag name="KSO_WM_UNIT_COLOR_SCHEME_PARENT_PAGE" val="2_5"/>
</p:tagLst>
</file>

<file path=ppt/tags/tag470.xml><?xml version="1.0" encoding="utf-8"?>
<p:tagLst xmlns:p="http://schemas.openxmlformats.org/presentationml/2006/main">
  <p:tag name="KSO_WM_BEAUTIFY_FLAG" val="#wm#"/>
  <p:tag name="KSO_WM_TEMPLATE_CATEGORY" val="diagram"/>
  <p:tag name="KSO_WM_TEMPLATE_INDEX" val="20200326"/>
</p:tagLst>
</file>

<file path=ppt/tags/tag471.xml><?xml version="1.0" encoding="utf-8"?>
<p:tagLst xmlns:p="http://schemas.openxmlformats.org/presentationml/2006/main">
  <p:tag name="KSO_WM_BEAUTIFY_FLAG" val="#wm#"/>
  <p:tag name="KSO_WM_TEMPLATE_CATEGORY" val="diagram"/>
  <p:tag name="KSO_WM_TEMPLATE_INDEX" val="20200326"/>
</p:tagLst>
</file>

<file path=ppt/tags/tag472.xml><?xml version="1.0" encoding="utf-8"?>
<p:tagLst xmlns:p="http://schemas.openxmlformats.org/presentationml/2006/main">
  <p:tag name="KSO_WM_BEAUTIFY_FLAG" val="#wm#"/>
  <p:tag name="KSO_WM_TEMPLATE_CATEGORY" val="diagram"/>
  <p:tag name="KSO_WM_TEMPLATE_INDEX" val="20200326"/>
</p:tagLst>
</file>

<file path=ppt/tags/tag473.xml><?xml version="1.0" encoding="utf-8"?>
<p:tagLst xmlns:p="http://schemas.openxmlformats.org/presentationml/2006/main">
  <p:tag name="KSO_WM_BEAUTIFY_FLAG" val="#wm#"/>
  <p:tag name="KSO_WM_TEMPLATE_CATEGORY" val="diagram"/>
  <p:tag name="KSO_WM_TEMPLATE_INDEX" val="20200326"/>
</p:tagLst>
</file>

<file path=ppt/tags/tag474.xml><?xml version="1.0" encoding="utf-8"?>
<p:tagLst xmlns:p="http://schemas.openxmlformats.org/presentationml/2006/main">
  <p:tag name="KSO_WM_BEAUTIFY_FLAG" val="#wm#"/>
  <p:tag name="KSO_WM_TEMPLATE_CATEGORY" val="diagram"/>
  <p:tag name="KSO_WM_TEMPLATE_INDEX" val="20200326"/>
</p:tagLst>
</file>

<file path=ppt/tags/tag475.xml><?xml version="1.0" encoding="utf-8"?>
<p:tagLst xmlns:p="http://schemas.openxmlformats.org/presentationml/2006/main">
  <p:tag name="KSO_WM_BEAUTIFY_FLAG" val="#wm#"/>
  <p:tag name="KSO_WM_TEMPLATE_CATEGORY" val="diagram"/>
  <p:tag name="KSO_WM_TEMPLATE_INDEX" val="20200326"/>
</p:tagLst>
</file>

<file path=ppt/tags/tag476.xml><?xml version="1.0" encoding="utf-8"?>
<p:tagLst xmlns:p="http://schemas.openxmlformats.org/presentationml/2006/main">
  <p:tag name="KSO_WM_BEAUTIFY_FLAG" val="#wm#"/>
  <p:tag name="KSO_WM_TEMPLATE_CATEGORY" val="diagram"/>
  <p:tag name="KSO_WM_TEMPLATE_INDEX" val="20200326"/>
</p:tagLst>
</file>

<file path=ppt/tags/tag477.xml><?xml version="1.0" encoding="utf-8"?>
<p:tagLst xmlns:p="http://schemas.openxmlformats.org/presentationml/2006/main">
  <p:tag name="KSO_WM_BEAUTIFY_FLAG" val="#wm#"/>
  <p:tag name="KSO_WM_TEMPLATE_CATEGORY" val="diagram"/>
  <p:tag name="KSO_WM_TEMPLATE_INDEX" val="20200326"/>
</p:tagLst>
</file>

<file path=ppt/tags/tag478.xml><?xml version="1.0" encoding="utf-8"?>
<p:tagLst xmlns:p="http://schemas.openxmlformats.org/presentationml/2006/main">
  <p:tag name="KSO_WM_BEAUTIFY_FLAG" val="#wm#"/>
  <p:tag name="KSO_WM_TEMPLATE_CATEGORY" val="diagram"/>
  <p:tag name="KSO_WM_TEMPLATE_INDEX" val="20200326"/>
</p:tagLst>
</file>

<file path=ppt/tags/tag479.xml><?xml version="1.0" encoding="utf-8"?>
<p:tagLst xmlns:p="http://schemas.openxmlformats.org/presentationml/2006/main">
  <p:tag name="KSO_WM_BEAUTIFY_FLAG" val="#wm#"/>
  <p:tag name="KSO_WM_TEMPLATE_CATEGORY" val="diagram"/>
  <p:tag name="KSO_WM_TEMPLATE_INDEX" val="2020032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9"/>
  <p:tag name="KSO_WM_UNIT_COLOR_SCHEME_PARENT_PAGE" val="2_5"/>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5_1"/>
  <p:tag name="KSO_WM_UNIT_ID" val="diagram20200840_4*l_h_i*1_5_1"/>
  <p:tag name="KSO_WM_TEMPLATE_CATEGORY" val="diagram"/>
  <p:tag name="KSO_WM_TEMPLATE_INDEX" val="20200840"/>
  <p:tag name="KSO_WM_UNIT_LAYERLEVEL" val="1_1_1"/>
  <p:tag name="KSO_WM_TAG_VERSION" val="1.0"/>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d*1_4_1"/>
  <p:tag name="KSO_WM_TEMPLATE_CATEGORY" val="diagram"/>
  <p:tag name="KSO_WM_TEMPLATE_INDEX" val="20200840"/>
  <p:tag name="KSO_WM_UNIT_LAYERLEVEL" val="1_1_1"/>
  <p:tag name="KSO_WM_TAG_VERSION" val="1.0"/>
  <p:tag name="KSO_WM_BEAUTIFY_FLAG" val="#wm#"/>
  <p:tag name="KSO_WM_UNIT_TYPE" val="l_h_d"/>
  <p:tag name="KSO_WM_UNIT_INDEX" val="1_4_1"/>
  <p:tag name="KSO_WM_UNIT_VALUE" val="510*679"/>
  <p:tag name="KSO_WM_DIAGRAM_GROUP_CODE" val="l1-1"/>
  <p:tag name="REFSHAPE" val="132283020"/>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d*1_2_1"/>
  <p:tag name="KSO_WM_TEMPLATE_CATEGORY" val="diagram"/>
  <p:tag name="KSO_WM_TEMPLATE_INDEX" val="20200840"/>
  <p:tag name="KSO_WM_UNIT_LAYERLEVEL" val="1_1_1"/>
  <p:tag name="KSO_WM_TAG_VERSION" val="1.0"/>
  <p:tag name="KSO_WM_BEAUTIFY_FLAG" val="#wm#"/>
  <p:tag name="KSO_WM_UNIT_TYPE" val="l_h_d"/>
  <p:tag name="KSO_WM_UNIT_INDEX" val="1_2_1"/>
  <p:tag name="KSO_WM_UNIT_VALUE" val="510*679"/>
  <p:tag name="KSO_WM_DIAGRAM_GROUP_CODE" val="l1-1"/>
  <p:tag name="REFSHAPE" val="132284516"/>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d*1_3_1"/>
  <p:tag name="KSO_WM_TEMPLATE_CATEGORY" val="diagram"/>
  <p:tag name="KSO_WM_TEMPLATE_INDEX" val="20200840"/>
  <p:tag name="KSO_WM_UNIT_LAYERLEVEL" val="1_1_1"/>
  <p:tag name="KSO_WM_TAG_VERSION" val="1.0"/>
  <p:tag name="KSO_WM_BEAUTIFY_FLAG" val="#wm#"/>
  <p:tag name="KSO_WM_UNIT_TYPE" val="l_h_d"/>
  <p:tag name="KSO_WM_UNIT_INDEX" val="1_3_1"/>
  <p:tag name="KSO_WM_UNIT_VALUE" val="510*679"/>
  <p:tag name="KSO_WM_DIAGRAM_GROUP_CODE" val="l1-1"/>
  <p:tag name="REFSHAPE" val="132284788"/>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d*1_5_1"/>
  <p:tag name="KSO_WM_TEMPLATE_CATEGORY" val="diagram"/>
  <p:tag name="KSO_WM_TEMPLATE_INDEX" val="20200840"/>
  <p:tag name="KSO_WM_UNIT_LAYERLEVEL" val="1_1_1"/>
  <p:tag name="KSO_WM_TAG_VERSION" val="1.0"/>
  <p:tag name="KSO_WM_BEAUTIFY_FLAG" val="#wm#"/>
  <p:tag name="KSO_WM_UNIT_TYPE" val="l_h_d"/>
  <p:tag name="KSO_WM_UNIT_INDEX" val="1_5_1"/>
  <p:tag name="KSO_WM_UNIT_VALUE" val="510*679"/>
  <p:tag name="KSO_WM_DIAGRAM_GROUP_CODE" val="l1-1"/>
  <p:tag name="REFSHAPE" val="132284108"/>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i*1"/>
  <p:tag name="KSO_WM_TEMPLATE_CATEGORY" val="diagram"/>
  <p:tag name="KSO_WM_TEMPLATE_INDEX" val="20200840"/>
  <p:tag name="KSO_WM_UNIT_LAYERLEVEL" val="1"/>
  <p:tag name="KSO_WM_TAG_VERSION" val="1.0"/>
  <p:tag name="KSO_WM_BEAUTIFY_FLAG" val="#wm#"/>
  <p:tag name="KSO_WM_UNIT_TYPE" val="i"/>
  <p:tag name="KSO_WM_UNIT_INDEX" val="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f*1_1_1"/>
  <p:tag name="KSO_WM_TEMPLATE_CATEGORY" val="diagram"/>
  <p:tag name="KSO_WM_TEMPLATE_INDEX" val="20200840"/>
  <p:tag name="KSO_WM_UNIT_LAYERLEVEL" val="1_1_1"/>
  <p:tag name="KSO_WM_TAG_VERSION" val="1.0"/>
  <p:tag name="KSO_WM_BEAUTIFY_FLAG" val="#wm#"/>
  <p:tag name="KSO_WM_UNIT_PRESET_TEXT" val="吉布吉山脉"/>
  <p:tag name="KSO_WM_UNIT_NOCLEAR" val="0"/>
  <p:tag name="KSO_WM_UNIT_VALUE" val="9"/>
  <p:tag name="KSO_WM_UNIT_TYPE" val="l_h_f"/>
  <p:tag name="KSO_WM_UNIT_INDEX" val="1_1_1"/>
  <p:tag name="KSO_WM_DIAGRAM_GROUP_CODE" val="l1-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f*1_2_1"/>
  <p:tag name="KSO_WM_TEMPLATE_CATEGORY" val="diagram"/>
  <p:tag name="KSO_WM_TEMPLATE_INDEX" val="20200840"/>
  <p:tag name="KSO_WM_UNIT_LAYERLEVEL" val="1_1_1"/>
  <p:tag name="KSO_WM_TAG_VERSION" val="1.0"/>
  <p:tag name="KSO_WM_BEAUTIFY_FLAG" val="#wm#"/>
  <p:tag name="KSO_WM_UNIT_PRESET_TEXT" val="马特拉拉山脉"/>
  <p:tag name="KSO_WM_UNIT_NOCLEAR" val="0"/>
  <p:tag name="KSO_WM_UNIT_VALUE" val="9"/>
  <p:tag name="KSO_WM_UNIT_TYPE" val="l_h_f"/>
  <p:tag name="KSO_WM_UNIT_INDEX" val="1_2_1"/>
  <p:tag name="KSO_WM_DIAGRAM_GROUP_CODE" val="l1-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f*1_3_1"/>
  <p:tag name="KSO_WM_TEMPLATE_CATEGORY" val="diagram"/>
  <p:tag name="KSO_WM_TEMPLATE_INDEX" val="20200840"/>
  <p:tag name="KSO_WM_UNIT_LAYERLEVEL" val="1_1_1"/>
  <p:tag name="KSO_WM_TAG_VERSION" val="1.0"/>
  <p:tag name="KSO_WM_BEAUTIFY_FLAG" val="#wm#"/>
  <p:tag name="KSO_WM_UNIT_PRESET_TEXT" val="夸利亚拉山脉"/>
  <p:tag name="KSO_WM_UNIT_NOCLEAR" val="0"/>
  <p:tag name="KSO_WM_UNIT_VALUE" val="9"/>
  <p:tag name="KSO_WM_UNIT_TYPE" val="l_h_f"/>
  <p:tag name="KSO_WM_UNIT_INDEX" val="1_3_1"/>
  <p:tag name="KSO_WM_DIAGRAM_GROUP_CODE" val="l1-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f*1_4_1"/>
  <p:tag name="KSO_WM_TEMPLATE_CATEGORY" val="diagram"/>
  <p:tag name="KSO_WM_TEMPLATE_INDEX" val="20200840"/>
  <p:tag name="KSO_WM_UNIT_LAYERLEVEL" val="1_1_1"/>
  <p:tag name="KSO_WM_TAG_VERSION" val="1.0"/>
  <p:tag name="KSO_WM_BEAUTIFY_FLAG" val="#wm#"/>
  <p:tag name="KSO_WM_UNIT_PRESET_TEXT" val="塔斯克拉山脉"/>
  <p:tag name="KSO_WM_UNIT_NOCLEAR" val="0"/>
  <p:tag name="KSO_WM_UNIT_VALUE" val="9"/>
  <p:tag name="KSO_WM_UNIT_TYPE" val="l_h_f"/>
  <p:tag name="KSO_WM_UNIT_INDEX" val="1_4_1"/>
  <p:tag name="KSO_WM_DIAGRAM_GROUP_CODE" val="l1-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SLIDE_COLORSCHEME_VERSION" val="3.2"/>
  <p:tag name="KSO_WM_UNIT_COLOR_SCHEME_SHAPE_ID" val="6"/>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0_4*l_h_f*1_5_1"/>
  <p:tag name="KSO_WM_TEMPLATE_CATEGORY" val="diagram"/>
  <p:tag name="KSO_WM_TEMPLATE_INDEX" val="20200840"/>
  <p:tag name="KSO_WM_UNIT_LAYERLEVEL" val="1_1_1"/>
  <p:tag name="KSO_WM_TAG_VERSION" val="1.0"/>
  <p:tag name="KSO_WM_BEAUTIFY_FLAG" val="#wm#"/>
  <p:tag name="KSO_WM_UNIT_PRESET_TEXT" val="斯塔尔斯山脉"/>
  <p:tag name="KSO_WM_UNIT_NOCLEAR" val="0"/>
  <p:tag name="KSO_WM_UNIT_VALUE" val="9"/>
  <p:tag name="KSO_WM_UNIT_TYPE" val="l_h_f"/>
  <p:tag name="KSO_WM_UNIT_INDEX" val="1_5_1"/>
  <p:tag name="KSO_WM_DIAGRAM_GROUP_CODE" val="l1-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SLIDE_ID" val="diagram20200840_4"/>
  <p:tag name="KSO_WM_TEMPLATE_SUBCATEGORY" val="15"/>
  <p:tag name="KSO_WM_SLIDE_ITEM_CNT" val="5"/>
  <p:tag name="KSO_WM_SLIDE_INDEX" val="4"/>
  <p:tag name="KSO_WM_TAG_VERSION" val="1.0"/>
  <p:tag name="KSO_WM_BEAUTIFY_FLAG" val="#wm#"/>
  <p:tag name="KSO_WM_TEMPLATE_CATEGORY" val="diagram"/>
  <p:tag name="KSO_WM_TEMPLATE_INDEX" val="20200840"/>
  <p:tag name="KSO_WM_SLIDE_TYPE" val="text"/>
  <p:tag name="KSO_WM_SLIDE_SUBTYPE" val="diag"/>
  <p:tag name="KSO_WM_SLIDE_SIZE" val="660.992*388.255"/>
  <p:tag name="KSO_WM_SLIDE_POSITION" val="149.707*107.719"/>
  <p:tag name="KSO_WM_SLIDE_LAYOUT" val="a_l"/>
  <p:tag name="KSO_WM_SLIDE_LAYOUT_CNT" val="1_1"/>
  <p:tag name="KSO_WM_DIAGRAM_GROUP_CODE" val="l1-1"/>
  <p:tag name="KSO_WM_SLIDE_DIAGTYPE" val="l"/>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3_2*l_i*1_1"/>
  <p:tag name="KSO_WM_TEMPLATE_CATEGORY" val="diagram"/>
  <p:tag name="KSO_WM_TEMPLATE_INDEX" val="20200843"/>
  <p:tag name="KSO_WM_UNIT_LAYERLEVEL" val="1_1"/>
  <p:tag name="KSO_WM_TAG_VERSION" val="1.0"/>
  <p:tag name="KSO_WM_BEAUTIFY_FLAG" val="#wm#"/>
  <p:tag name="KSO_WM_DIAGRAM_GROUP_CODE" val="l1-1"/>
  <p:tag name="KSO_WM_UNIT_TYPE" val="l_i"/>
  <p:tag name="KSO_WM_UNIT_INDEX" val="1_1"/>
  <p:tag name="KSO_WM_UNIT_FILL_FORE_SCHEMECOLOR_INDEX" val="14"/>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3_2*i*1"/>
  <p:tag name="KSO_WM_TEMPLATE_CATEGORY" val="diagram"/>
  <p:tag name="KSO_WM_TEMPLATE_INDEX" val="20200843"/>
  <p:tag name="KSO_WM_UNIT_LAYERLEVEL" val="1"/>
  <p:tag name="KSO_WM_TAG_VERSION" val="1.0"/>
  <p:tag name="KSO_WM_BEAUTIFY_FLAG" val="#wm#"/>
  <p:tag name="KSO_WM_DIAGRAM_GROUP_CODE" val="l1-1"/>
  <p:tag name="KSO_WM_UNIT_TYPE" val="i"/>
  <p:tag name="KSO_WM_UNIT_INDEX" val="1"/>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3_2*l_h_i*1_1_1"/>
  <p:tag name="KSO_WM_TEMPLATE_CATEGORY" val="diagram"/>
  <p:tag name="KSO_WM_TEMPLATE_INDEX" val="20200843"/>
  <p:tag name="KSO_WM_UNIT_LAYERLEVEL" val="1_1_1"/>
  <p:tag name="KSO_WM_TAG_VERSION" val="1.0"/>
  <p:tag name="KSO_WM_BEAUTIFY_FLAG" val="#wm#"/>
  <p:tag name="KSO_WM_DIAGRAM_GROUP_CODE" val="l1-1"/>
  <p:tag name="KSO_WM_UNIT_TYPE" val="l_h_i"/>
  <p:tag name="KSO_WM_UNIT_INDEX" val="1_1_1"/>
  <p:tag name="KSO_WM_UNIT_FILL_FORE_SCHEMECOLOR_INDEX" val="14"/>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843_2*l_h_d*1_1_1"/>
  <p:tag name="KSO_WM_TEMPLATE_CATEGORY" val="diagram"/>
  <p:tag name="KSO_WM_TEMPLATE_INDEX" val="20200843"/>
  <p:tag name="KSO_WM_UNIT_LAYERLEVEL" val="1_1_1"/>
  <p:tag name="KSO_WM_TAG_VERSION" val="1.0"/>
  <p:tag name="KSO_WM_BEAUTIFY_FLAG" val="#wm#"/>
  <p:tag name="KSO_WM_UNIT_VALUE" val="1096*1461"/>
  <p:tag name="KSO_WM_DIAGRAM_GROUP_CODE" val="l1-1"/>
  <p:tag name="KSO_WM_UNIT_TYPE" val="l_h_d"/>
  <p:tag name="KSO_WM_UNIT_INDEX" val="1_1_1"/>
  <p:tag name="REFSHAPE" val="132309540"/>
  <p:tag name="KSO_WM_UNIT_USESOURCEFORMAT_APPLY" val="1"/>
</p:tagLst>
</file>

<file path=ppt/tags/tag496.xml><?xml version="1.0" encoding="utf-8"?>
<p:tagLst xmlns:p="http://schemas.openxmlformats.org/presentationml/2006/main">
  <p:tag name="KSO_WM_SLIDE_ID" val="diagram20200843_2"/>
  <p:tag name="KSO_WM_TEMPLATE_SUBCATEGORY" val="15"/>
  <p:tag name="KSO_WM_SLIDE_ITEM_CNT" val="2"/>
  <p:tag name="KSO_WM_SLIDE_INDEX" val="2"/>
  <p:tag name="KSO_WM_TAG_VERSION" val="1.0"/>
  <p:tag name="KSO_WM_BEAUTIFY_FLAG" val="#wm#"/>
  <p:tag name="KSO_WM_TEMPLATE_CATEGORY" val="diagram"/>
  <p:tag name="KSO_WM_TEMPLATE_INDEX" val="20200843"/>
  <p:tag name="KSO_WM_SLIDE_LAYOUT" val="a_l"/>
  <p:tag name="KSO_WM_SLIDE_LAYOUT_CNT" val="1_1"/>
  <p:tag name="KSO_WM_SLIDE_TYPE" val="text"/>
  <p:tag name="KSO_WM_SLIDE_SUBTYPE" val="diag"/>
  <p:tag name="KSO_WM_SLIDE_SIZE" val="886.998*348.125"/>
  <p:tag name="KSO_WM_SLIDE_POSITION" val="36.5008*143.625"/>
  <p:tag name="KSO_WM_DIAGRAM_GROUP_CODE" val="l1-1"/>
  <p:tag name="KSO_WM_SLIDE_DIAGTYPE" val="l"/>
</p:tagLst>
</file>

<file path=ppt/tags/tag497.xml><?xml version="1.0" encoding="utf-8"?>
<p:tagLst xmlns:p="http://schemas.openxmlformats.org/presentationml/2006/main">
  <p:tag name="KSO_WM_DOC_GUID" val="{f75c5cff-aeb7-4d02-90d9-2ae248e357c4}"/>
  <p:tag name="COMMONDATA" val="eyJoZGlkIjoiZDkzMGIzNjZjYTdhMDBhOGI5ZDhhYTQzNTM2NjIwMDYifQ=="/>
  <p:tag name="KSO_WPP_MARK_KEY" val="d215190c-d025-41d8-b701-13d06a56705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3"/>
  <p:tag name="KSO_WM_UNIT_COLOR_SCHEME_PARENT_PAGE" val="2_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4"/>
  <p:tag name="KSO_WM_UNIT_COLOR_SCHEME_PARENT_PAGE" val="2_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5"/>
  <p:tag name="KSO_WM_UNIT_COLOR_SCHEME_PARENT_PAGE" val="2_6"/>
</p:tagLst>
</file>

<file path=ppt/tags/tag53.xml><?xml version="1.0" encoding="utf-8"?>
<p:tagLst xmlns:p="http://schemas.openxmlformats.org/presentationml/2006/main">
  <p:tag name="KSO_WM_SLIDE_COLORSCHEME_VERSION" val="3.2"/>
  <p:tag name="KSO_WM_UNIT_COLOR_SCHEME_SHAPE_ID" val="5"/>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2"/>
  <p:tag name="KSO_WM_UNIT_COLOR_SCHEME_PARENT_PAGE" val="2_7"/>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3"/>
  <p:tag name="KSO_WM_UNIT_COLOR_SCHEME_PARENT_PAGE" val="2_7"/>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4"/>
  <p:tag name="KSO_WM_UNIT_COLOR_SCHEME_PARENT_PAGE" val="2_7"/>
</p:tagLst>
</file>

<file path=ppt/tags/tag57.xml><?xml version="1.0" encoding="utf-8"?>
<p:tagLst xmlns:p="http://schemas.openxmlformats.org/presentationml/2006/main">
  <p:tag name="KSO_WM_SLIDE_COLORSCHEME_VERSION" val="3.2"/>
  <p:tag name="KSO_WM_UNIT_COLOR_SCHEME_SHAPE_ID" val="8"/>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5"/>
  <p:tag name="KSO_WM_UNIT_COLOR_SCHEME_PARENT_PAGE" val="2_8"/>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6"/>
  <p:tag name="KSO_WM_UNIT_COLOR_SCHEME_PARENT_PAGE" val="2_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7"/>
  <p:tag name="KSO_WM_UNIT_COLOR_SCHEME_PARENT_PAGE" val="2_8"/>
</p:tagLst>
</file>

<file path=ppt/tags/tag61.xml><?xml version="1.0" encoding="utf-8"?>
<p:tagLst xmlns:p="http://schemas.openxmlformats.org/presentationml/2006/main">
  <p:tag name="KSO_WM_SLIDE_COLORSCHEME_VERSION" val="3.2"/>
  <p:tag name="KSO_WM_UNIT_COLOR_SCHEME_SHAPE_ID" val="7"/>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4"/>
  <p:tag name="KSO_WM_UNIT_COLOR_SCHEME_PARENT_PAGE" val="2_9"/>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5"/>
  <p:tag name="KSO_WM_UNIT_COLOR_SCHEME_PARENT_PAGE" val="2_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6"/>
  <p:tag name="KSO_WM_UNIT_COLOR_SCHEME_PARENT_PAGE" val="2_9"/>
</p:tagLst>
</file>

<file path=ppt/tags/tag65.xml><?xml version="1.0" encoding="utf-8"?>
<p:tagLst xmlns:p="http://schemas.openxmlformats.org/presentationml/2006/main">
  <p:tag name="KSO_WM_SLIDE_COLORSCHEME_VERSION" val="3.2"/>
  <p:tag name="KSO_WM_UNIT_COLOR_SCHEME_SHAPE_ID" val="2"/>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3"/>
  <p:tag name="KSO_WM_UNIT_COLOR_SCHEME_PARENT_PAGE" val="2_1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4"/>
  <p:tag name="KSO_WM_UNIT_COLOR_SCHEME_PARENT_PAGE" val="2_1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5"/>
  <p:tag name="KSO_WM_UNIT_COLOR_SCHEME_PARENT_PAGE" val="2_10"/>
</p:tagLst>
</file>

<file path=ppt/tags/tag69.xml><?xml version="1.0" encoding="utf-8"?>
<p:tagLst xmlns:p="http://schemas.openxmlformats.org/presentationml/2006/main">
  <p:tag name="KSO_WM_SLIDE_COLORSCHEME_VERSION" val="3.2"/>
  <p:tag name="KSO_WM_UNIT_COLOR_SCHEME_SHAPE_ID" val="6"/>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3"/>
  <p:tag name="KSO_WM_UNIT_COLOR_SCHEME_PARENT_PAGE" val="2_1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4"/>
  <p:tag name="KSO_WM_UNIT_COLOR_SCHEME_PARENT_PAGE" val="2_1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
  <p:tag name="KSO_WM_UNIT_COLOR_SCHEME_PARENT_PAGE" val="2_11"/>
</p:tagLst>
</file>

<file path=ppt/tags/tag73.xml><?xml version="1.0" encoding="utf-8"?>
<p:tagLst xmlns:p="http://schemas.openxmlformats.org/presentationml/2006/main">
  <p:tag name="REFSHAPE" val="132268332"/>
</p:tagLst>
</file>

<file path=ppt/tags/tag74.xml><?xml version="1.0" encoding="utf-8"?>
<p:tagLst xmlns:p="http://schemas.openxmlformats.org/presentationml/2006/main">
  <p:tag name="REFSHAPE" val="132268740"/>
</p:tagLst>
</file>

<file path=ppt/tags/tag75.xml><?xml version="1.0" encoding="utf-8"?>
<p:tagLst xmlns:p="http://schemas.openxmlformats.org/presentationml/2006/main">
  <p:tag name="REFSHAPE" val="132267924"/>
</p:tagLst>
</file>

<file path=ppt/tags/tag76.xml><?xml version="1.0" encoding="utf-8"?>
<p:tagLst xmlns:p="http://schemas.openxmlformats.org/presentationml/2006/main">
  <p:tag name="REFSHAPE" val="132266292"/>
</p:tagLst>
</file>

<file path=ppt/tags/tag77.xml><?xml version="1.0" encoding="utf-8"?>
<p:tagLst xmlns:p="http://schemas.openxmlformats.org/presentationml/2006/main">
  <p:tag name="REFSHAPE" val="132269012"/>
</p:tagLst>
</file>

<file path=ppt/tags/tag78.xml><?xml version="1.0" encoding="utf-8"?>
<p:tagLst xmlns:p="http://schemas.openxmlformats.org/presentationml/2006/main">
  <p:tag name="REFSHAPE" val="13226670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2"/>
  <p:tag name="KSO_WM_UNIT_COLOR_SCHEME_PARENT_PAGE" val="1_1"/>
  <p:tag name="KSO_WM_TEMPLATE_CATEGORY" val="diagram"/>
  <p:tag name="KSO_WM_TEMPLATE_INDEX" val="2019107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3"/>
  <p:tag name="KSO_WM_UNIT_COLOR_SCHEME_PARENT_PAGE" val="1_1"/>
  <p:tag name="KSO_WM_TEMPLATE_CATEGORY" val="diagram"/>
  <p:tag name="KSO_WM_TEMPLATE_INDEX" val="20191074"/>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4"/>
  <p:tag name="KSO_WM_UNIT_COLOR_SCHEME_PARENT_PAGE" val="1_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5"/>
  <p:tag name="KSO_WM_UNIT_COLOR_SCHEME_PARENT_PAGE" val="1_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6"/>
  <p:tag name="KSO_WM_UNIT_COLOR_SCHEME_PARENT_PAGE" val="1_1"/>
</p:tagLst>
</file>

<file path=ppt/tags/tag8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91074"/>
  <p:tag name="KSO_WM_TEMPLATE_CATEGORY" val="diagram"/>
  <p:tag name="KSO_WM_TEMPLATE_THUMBS_INDEX" val="1、6、10、14、20、26、27、28、29、31"/>
  <p:tag name="KSO_WM_SLIDE_COLORSCHEME_VERSION" val="3.2"/>
  <p:tag name="KSO_WM_UNIT_COLOR_SCHEME_SHAPE_ID" val="7"/>
  <p:tag name="KSO_WM_UNIT_COLOR_SCHEME_PARENT_PAGE" val="1_1"/>
  <p:tag name="KSO_WM_TEMPLATE_SUBCATEGORY" val="0"/>
</p:tagLst>
</file>

<file path=ppt/tags/tag85.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 name="KSO_WM_UNIT_SUBTYPE" val="q"/>
  <p:tag name="KSO_WM_UNIT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_2*i*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2*i*1"/>
  <p:tag name="KSO_WM_UNIT_LAYERLEVEL" val="1"/>
  <p:tag name="KSO_WM_TAG_VERSION" val="1.0"/>
  <p:tag name="KSO_WM_BEAUTIFY_FLAG" val="#wm#"/>
  <p:tag name="KSO_WM_UNIT_SUBTYPE" val="h"/>
  <p:tag name="KSO_WM_SLIDE_BACKGROUND_TYPE" val="frame"/>
  <p:tag name="KSO_WM_UNIT_BK_DARK_LIGHT" val="2"/>
  <p:tag name="KSO_WM_SLIDE_BK_DARK_LIGHT"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20190774">
      <a:dk1>
        <a:srgbClr val="000000"/>
      </a:dk1>
      <a:lt1>
        <a:srgbClr val="FFFFFF"/>
      </a:lt1>
      <a:dk2>
        <a:srgbClr val="2F2C2F"/>
      </a:dk2>
      <a:lt2>
        <a:srgbClr val="F0F0F0"/>
      </a:lt2>
      <a:accent1>
        <a:srgbClr val="364A5E"/>
      </a:accent1>
      <a:accent2>
        <a:srgbClr val="3B6C95"/>
      </a:accent2>
      <a:accent3>
        <a:srgbClr val="738CA6"/>
      </a:accent3>
      <a:accent4>
        <a:srgbClr val="7DA7CB"/>
      </a:accent4>
      <a:accent5>
        <a:srgbClr val="D4BC6D"/>
      </a:accent5>
      <a:accent6>
        <a:srgbClr val="E5D6A7"/>
      </a:accent6>
      <a:hlink>
        <a:srgbClr val="4276AA"/>
      </a:hlink>
      <a:folHlink>
        <a:srgbClr val="BFBFBF"/>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001">
      <a:dk1>
        <a:sysClr val="windowText" lastClr="000000"/>
      </a:dk1>
      <a:lt1>
        <a:sysClr val="window" lastClr="FFFFFF"/>
      </a:lt1>
      <a:dk2>
        <a:srgbClr val="44546A"/>
      </a:dk2>
      <a:lt2>
        <a:srgbClr val="E7E6E6"/>
      </a:lt2>
      <a:accent1>
        <a:srgbClr val="FF4251"/>
      </a:accent1>
      <a:accent2>
        <a:srgbClr val="00CCFF"/>
      </a:accent2>
      <a:accent3>
        <a:srgbClr val="A5A5A5"/>
      </a:accent3>
      <a:accent4>
        <a:srgbClr val="FFC000"/>
      </a:accent4>
      <a:accent5>
        <a:srgbClr val="5B9BD5"/>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自定义 1">
      <a:dk1>
        <a:srgbClr val="000000"/>
      </a:dk1>
      <a:lt1>
        <a:srgbClr val="FFFFFF"/>
      </a:lt1>
      <a:dk2>
        <a:srgbClr val="2B3239"/>
      </a:dk2>
      <a:lt2>
        <a:srgbClr val="FFFFFF"/>
      </a:lt2>
      <a:accent1>
        <a:srgbClr val="00B09B"/>
      </a:accent1>
      <a:accent2>
        <a:srgbClr val="45B183"/>
      </a:accent2>
      <a:accent3>
        <a:srgbClr val="5DAE69"/>
      </a:accent3>
      <a:accent4>
        <a:srgbClr val="77AC4E"/>
      </a:accent4>
      <a:accent5>
        <a:srgbClr val="91A236"/>
      </a:accent5>
      <a:accent6>
        <a:srgbClr val="AD9823"/>
      </a:accent6>
      <a:hlink>
        <a:srgbClr val="206AD9"/>
      </a:hlink>
      <a:folHlink>
        <a:srgbClr val="AB69AE"/>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
      <a:dk1>
        <a:srgbClr val="000000"/>
      </a:dk1>
      <a:lt1>
        <a:srgbClr val="FFFFFF"/>
      </a:lt1>
      <a:dk2>
        <a:srgbClr val="EFEBEA"/>
      </a:dk2>
      <a:lt2>
        <a:srgbClr val="FCFBFB"/>
      </a:lt2>
      <a:accent1>
        <a:srgbClr val="D2471A"/>
      </a:accent1>
      <a:accent2>
        <a:srgbClr val="AF6216"/>
      </a:accent2>
      <a:accent3>
        <a:srgbClr val="84801D"/>
      </a:accent3>
      <a:accent4>
        <a:srgbClr val="5A9E32"/>
      </a:accent4>
      <a:accent5>
        <a:srgbClr val="35B95C"/>
      </a:accent5>
      <a:accent6>
        <a:srgbClr val="1AD19F"/>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自定义 58">
      <a:dk1>
        <a:srgbClr val="000000"/>
      </a:dk1>
      <a:lt1>
        <a:sysClr val="window" lastClr="FFFFFF"/>
      </a:lt1>
      <a:dk2>
        <a:srgbClr val="4D576B"/>
      </a:dk2>
      <a:lt2>
        <a:srgbClr val="E7E6E6"/>
      </a:lt2>
      <a:accent1>
        <a:srgbClr val="00A6CC"/>
      </a:accent1>
      <a:accent2>
        <a:srgbClr val="3498DB"/>
      </a:accent2>
      <a:accent3>
        <a:srgbClr val="1AA3AA"/>
      </a:accent3>
      <a:accent4>
        <a:srgbClr val="69A35B"/>
      </a:accent4>
      <a:accent5>
        <a:srgbClr val="9BBB59"/>
      </a:accent5>
      <a:accent6>
        <a:srgbClr val="FFC00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Office 主题​​">
  <a:themeElements>
    <a:clrScheme name="自定义 59">
      <a:dk1>
        <a:sysClr val="windowText" lastClr="000000"/>
      </a:dk1>
      <a:lt1>
        <a:sysClr val="window" lastClr="FFFFFF"/>
      </a:lt1>
      <a:dk2>
        <a:srgbClr val="44546A"/>
      </a:dk2>
      <a:lt2>
        <a:srgbClr val="F7F7F7"/>
      </a:lt2>
      <a:accent1>
        <a:srgbClr val="00A6CC"/>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000000"/>
    </a:dk1>
    <a:lt1>
      <a:srgbClr val="FFFFFF"/>
    </a:lt1>
    <a:dk2>
      <a:srgbClr val="2B3239"/>
    </a:dk2>
    <a:lt2>
      <a:srgbClr val="FFFFFF"/>
    </a:lt2>
    <a:accent1>
      <a:srgbClr val="00B09B"/>
    </a:accent1>
    <a:accent2>
      <a:srgbClr val="45B183"/>
    </a:accent2>
    <a:accent3>
      <a:srgbClr val="5DAE69"/>
    </a:accent3>
    <a:accent4>
      <a:srgbClr val="77AC4E"/>
    </a:accent4>
    <a:accent5>
      <a:srgbClr val="91A236"/>
    </a:accent5>
    <a:accent6>
      <a:srgbClr val="AD9823"/>
    </a:accent6>
    <a:hlink>
      <a:srgbClr val="206AD9"/>
    </a:hlink>
    <a:folHlink>
      <a:srgbClr val="AB69AE"/>
    </a:folHlink>
  </a:clrScheme>
</a:themeOverride>
</file>

<file path=docProps/app.xml><?xml version="1.0" encoding="utf-8"?>
<Properties xmlns="http://schemas.openxmlformats.org/officeDocument/2006/extended-properties" xmlns:vt="http://schemas.openxmlformats.org/officeDocument/2006/docPropsVTypes">
  <TotalTime>0</TotalTime>
  <Words>17493</Words>
  <Application>WPS 演示</Application>
  <PresentationFormat>全屏显示(16:9)</PresentationFormat>
  <Paragraphs>528</Paragraphs>
  <Slides>76</Slides>
  <Notes>4</Notes>
  <HiddenSlides>0</HiddenSlides>
  <MMClips>0</MMClips>
  <ScaleCrop>false</ScaleCrop>
  <HeadingPairs>
    <vt:vector size="6" baseType="variant">
      <vt:variant>
        <vt:lpstr>已用的字体</vt:lpstr>
      </vt:variant>
      <vt:variant>
        <vt:i4>14</vt:i4>
      </vt:variant>
      <vt:variant>
        <vt:lpstr>主题</vt:lpstr>
      </vt:variant>
      <vt:variant>
        <vt:i4>6</vt:i4>
      </vt:variant>
      <vt:variant>
        <vt:lpstr>幻灯片标题</vt:lpstr>
      </vt:variant>
      <vt:variant>
        <vt:i4>76</vt:i4>
      </vt:variant>
    </vt:vector>
  </HeadingPairs>
  <TitlesOfParts>
    <vt:vector size="96" baseType="lpstr">
      <vt:lpstr>Arial</vt:lpstr>
      <vt:lpstr>宋体</vt:lpstr>
      <vt:lpstr>Wingdings</vt:lpstr>
      <vt:lpstr>Calibri</vt:lpstr>
      <vt:lpstr>微软雅黑</vt:lpstr>
      <vt:lpstr>Segoe UI</vt:lpstr>
      <vt:lpstr>Segoe UI</vt:lpstr>
      <vt:lpstr>汉仪旗黑-85S</vt:lpstr>
      <vt:lpstr>黑体</vt:lpstr>
      <vt:lpstr>Times New Roman</vt:lpstr>
      <vt:lpstr>仿宋_GB2312</vt:lpstr>
      <vt:lpstr>仿宋</vt:lpstr>
      <vt:lpstr>Arial Unicode MS</vt:lpstr>
      <vt:lpstr>楷体</vt:lpstr>
      <vt:lpstr>Office 主题​​</vt:lpstr>
      <vt:lpstr>4_Office 主题​​</vt:lpstr>
      <vt:lpstr>5_Office 主题​​</vt:lpstr>
      <vt:lpstr>6_Office 主题​​</vt:lpstr>
      <vt:lpstr>7_Office 主题​​</vt:lpstr>
      <vt:lpstr>9_Office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193.蓝色建筑工作总结模版</dc:title>
  <dc:creator>Administrator</dc:creator>
  <cp:keywords>www.33ppt.com</cp:keywords>
  <cp:lastModifiedBy>清风明月</cp:lastModifiedBy>
  <cp:revision>741</cp:revision>
  <dcterms:created xsi:type="dcterms:W3CDTF">2016-02-05T07:04:00Z</dcterms:created>
  <dcterms:modified xsi:type="dcterms:W3CDTF">2024-03-30T07:20:04Z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2052-11.1.0.10011</vt:lpwstr>
  </property>
  <property fmtid="{D5CDD505-2E9C-101B-9397-08002B2CF9AE}" pid="3" name="ICV">
    <vt:lpwstr>1858719B34544C8EB378D94F4A420F72</vt:lpwstr>
  </property>
</Properties>
</file>